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62" r:id="rId6"/>
    <p:sldId id="259" r:id="rId7"/>
    <p:sldId id="261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5" r:id="rId17"/>
    <p:sldId id="276" r:id="rId18"/>
    <p:sldId id="278" r:id="rId19"/>
    <p:sldId id="279" r:id="rId20"/>
    <p:sldId id="280" r:id="rId21"/>
    <p:sldId id="281" r:id="rId22"/>
    <p:sldId id="277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330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Mengetuk, memotivasi, mewadahi partisipasi alumni dalam segala bidang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Menggali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potensi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ekonomi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untuk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pengembangan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Pembentukan: Yayasan, Unit Usaha, Pertisipasi dan atau penyertaan modal, dll.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544343-0A9B-4BF2-833D-F86C51DD5FEA}">
      <dgm:prSet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Donasi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pengabdian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partisipasi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kepedulian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b="1" dirty="0" smtClean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gm:t>
    </dgm:pt>
    <dgm:pt modelId="{4DAAC013-4296-4564-A5ED-1616600B546D}" type="parTrans" cxnId="{BD5347E2-1BA7-4269-9CA0-DCC5F281E3E9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6EA070-6ED0-474F-B539-3E0B3F068B95}" type="sibTrans" cxnId="{BD5347E2-1BA7-4269-9CA0-DCC5F281E3E9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4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4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E7F8C779-4671-496F-B47E-9A38CE05C4D5}" type="pres">
      <dgm:prSet presAssocID="{AC9D8552-3778-4CA7-8362-90F176B0614B}" presName="txShp" presStyleLbl="node1" presStyleIdx="2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A6BAA0-035C-4123-94A3-5DFBFC23847C}" type="pres">
      <dgm:prSet presAssocID="{EA313F2D-E00F-4802-AE6D-ECC3622401F5}" presName="spacing" presStyleCnt="0"/>
      <dgm:spPr/>
    </dgm:pt>
    <dgm:pt modelId="{DB811AF6-CC3A-47B6-83A2-E6F110991324}" type="pres">
      <dgm:prSet presAssocID="{E6544343-0A9B-4BF2-833D-F86C51DD5FEA}" presName="composite" presStyleCnt="0"/>
      <dgm:spPr/>
    </dgm:pt>
    <dgm:pt modelId="{E2967FF1-5F77-428A-80F6-A798BEDF1A58}" type="pres">
      <dgm:prSet presAssocID="{E6544343-0A9B-4BF2-833D-F86C51DD5FEA}" presName="imgShp" presStyleLbl="fgImgPlace1" presStyleIdx="3" presStyleCnt="4" custScaleX="82789" custScaleY="70182" custLinFactNeighborX="-5705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BFFF49A1-BECE-4F3F-BA6A-DF8C8A798738}" type="pres">
      <dgm:prSet presAssocID="{E6544343-0A9B-4BF2-833D-F86C51DD5FEA}" presName="txShp" presStyleLbl="node1" presStyleIdx="3" presStyleCnt="4" custScaleX="119396" custLinFactNeighborX="957" custLinFactNeighborY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E6332FE-5D6E-4779-AFDA-EDC1C89EF615}" type="presOf" srcId="{614850D4-5A5C-470C-8771-750FFE01C1C7}" destId="{DB5530DA-1B0E-46CD-BE86-FE5ED89FD056}" srcOrd="0" destOrd="0" presId="urn:microsoft.com/office/officeart/2005/8/layout/vList3#1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BD5347E2-1BA7-4269-9CA0-DCC5F281E3E9}" srcId="{614850D4-5A5C-470C-8771-750FFE01C1C7}" destId="{E6544343-0A9B-4BF2-833D-F86C51DD5FEA}" srcOrd="3" destOrd="0" parTransId="{4DAAC013-4296-4564-A5ED-1616600B546D}" sibTransId="{9E6EA070-6ED0-474F-B539-3E0B3F068B95}"/>
    <dgm:cxn modelId="{DC2030CB-81F6-4ACF-8C84-6C4590FD3DDF}" type="presOf" srcId="{E6544343-0A9B-4BF2-833D-F86C51DD5FEA}" destId="{BFFF49A1-BECE-4F3F-BA6A-DF8C8A798738}" srcOrd="0" destOrd="0" presId="urn:microsoft.com/office/officeart/2005/8/layout/vList3#1"/>
    <dgm:cxn modelId="{96D76D98-E2AC-447A-B82A-03F14910A8BA}" type="presOf" srcId="{AC9D8552-3778-4CA7-8362-90F176B0614B}" destId="{E7F8C779-4671-496F-B47E-9A38CE05C4D5}" srcOrd="0" destOrd="0" presId="urn:microsoft.com/office/officeart/2005/8/layout/vList3#1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EF949E80-46DF-403B-AFBA-5B443E42ADC6}" type="presOf" srcId="{B73934F0-684B-4D52-83C4-503DD710D38D}" destId="{E3257E59-A15F-4456-9EBB-FCC816260B7A}" srcOrd="0" destOrd="0" presId="urn:microsoft.com/office/officeart/2005/8/layout/vList3#1"/>
    <dgm:cxn modelId="{A860560C-4F3E-4A67-9F3D-E9323BC91A1C}" type="presOf" srcId="{738C9E34-5031-4A98-9322-9F0A9C6A16A4}" destId="{B965B2B7-FD41-470A-8783-DA713EE3B443}" srcOrd="0" destOrd="0" presId="urn:microsoft.com/office/officeart/2005/8/layout/vList3#1"/>
    <dgm:cxn modelId="{D49105C3-D02E-48A8-9DC3-86A50EE182B1}" type="presParOf" srcId="{DB5530DA-1B0E-46CD-BE86-FE5ED89FD056}" destId="{8521E9DB-C7A2-4630-8DC7-412AC908C359}" srcOrd="0" destOrd="0" presId="urn:microsoft.com/office/officeart/2005/8/layout/vList3#1"/>
    <dgm:cxn modelId="{FD7ECFCA-BDA6-410A-A5EC-0B305A7377F2}" type="presParOf" srcId="{8521E9DB-C7A2-4630-8DC7-412AC908C359}" destId="{A520718C-7E1B-41B4-ABB3-96493559AA42}" srcOrd="0" destOrd="0" presId="urn:microsoft.com/office/officeart/2005/8/layout/vList3#1"/>
    <dgm:cxn modelId="{E3454397-815A-4DE3-A3B9-731F9BC442D6}" type="presParOf" srcId="{8521E9DB-C7A2-4630-8DC7-412AC908C359}" destId="{B965B2B7-FD41-470A-8783-DA713EE3B443}" srcOrd="1" destOrd="0" presId="urn:microsoft.com/office/officeart/2005/8/layout/vList3#1"/>
    <dgm:cxn modelId="{4005046B-938F-429A-8281-E0715DB53B77}" type="presParOf" srcId="{DB5530DA-1B0E-46CD-BE86-FE5ED89FD056}" destId="{797E6861-67E4-4B3B-ACDC-10046A453883}" srcOrd="1" destOrd="0" presId="urn:microsoft.com/office/officeart/2005/8/layout/vList3#1"/>
    <dgm:cxn modelId="{3F72CA6D-7CDB-4E53-8DB7-899797CF404A}" type="presParOf" srcId="{DB5530DA-1B0E-46CD-BE86-FE5ED89FD056}" destId="{8EEB9DF3-32CF-4749-BF6B-11B6BE43438E}" srcOrd="2" destOrd="0" presId="urn:microsoft.com/office/officeart/2005/8/layout/vList3#1"/>
    <dgm:cxn modelId="{6917053F-E69D-4047-8BD8-B956C583D35A}" type="presParOf" srcId="{8EEB9DF3-32CF-4749-BF6B-11B6BE43438E}" destId="{1113CEE6-277A-477F-A260-6FF867358BBC}" srcOrd="0" destOrd="0" presId="urn:microsoft.com/office/officeart/2005/8/layout/vList3#1"/>
    <dgm:cxn modelId="{C8AD6055-07F4-476F-AD65-0CA6A351040B}" type="presParOf" srcId="{8EEB9DF3-32CF-4749-BF6B-11B6BE43438E}" destId="{E3257E59-A15F-4456-9EBB-FCC816260B7A}" srcOrd="1" destOrd="0" presId="urn:microsoft.com/office/officeart/2005/8/layout/vList3#1"/>
    <dgm:cxn modelId="{86AC6C9A-5B97-4471-90EF-0C82D7D118AE}" type="presParOf" srcId="{DB5530DA-1B0E-46CD-BE86-FE5ED89FD056}" destId="{4ECA6609-2993-41C9-8E61-693E95B211E7}" srcOrd="3" destOrd="0" presId="urn:microsoft.com/office/officeart/2005/8/layout/vList3#1"/>
    <dgm:cxn modelId="{CDC6BAC2-571D-47D6-89F0-2FD80710E384}" type="presParOf" srcId="{DB5530DA-1B0E-46CD-BE86-FE5ED89FD056}" destId="{2C0360DB-1CF8-4319-8E50-8325F202C21D}" srcOrd="4" destOrd="0" presId="urn:microsoft.com/office/officeart/2005/8/layout/vList3#1"/>
    <dgm:cxn modelId="{939AB8F7-0986-4A6E-A45D-C9E4F2EE53BE}" type="presParOf" srcId="{2C0360DB-1CF8-4319-8E50-8325F202C21D}" destId="{042B2760-0C63-4152-89F5-EAFC52663255}" srcOrd="0" destOrd="0" presId="urn:microsoft.com/office/officeart/2005/8/layout/vList3#1"/>
    <dgm:cxn modelId="{705ACC5C-D565-4348-A6E0-F582A1B656D2}" type="presParOf" srcId="{2C0360DB-1CF8-4319-8E50-8325F202C21D}" destId="{E7F8C779-4671-496F-B47E-9A38CE05C4D5}" srcOrd="1" destOrd="0" presId="urn:microsoft.com/office/officeart/2005/8/layout/vList3#1"/>
    <dgm:cxn modelId="{1CED49D9-78F0-441C-A911-B4CC15D9CA85}" type="presParOf" srcId="{DB5530DA-1B0E-46CD-BE86-FE5ED89FD056}" destId="{ADA6BAA0-035C-4123-94A3-5DFBFC23847C}" srcOrd="5" destOrd="0" presId="urn:microsoft.com/office/officeart/2005/8/layout/vList3#1"/>
    <dgm:cxn modelId="{95053160-46FA-4793-A67C-F9EFE53DC87F}" type="presParOf" srcId="{DB5530DA-1B0E-46CD-BE86-FE5ED89FD056}" destId="{DB811AF6-CC3A-47B6-83A2-E6F110991324}" srcOrd="6" destOrd="0" presId="urn:microsoft.com/office/officeart/2005/8/layout/vList3#1"/>
    <dgm:cxn modelId="{9BC57502-C9F1-4117-96AE-876320A6095C}" type="presParOf" srcId="{DB811AF6-CC3A-47B6-83A2-E6F110991324}" destId="{E2967FF1-5F77-428A-80F6-A798BEDF1A58}" srcOrd="0" destOrd="0" presId="urn:microsoft.com/office/officeart/2005/8/layout/vList3#1"/>
    <dgm:cxn modelId="{A0FC66B3-F1FE-41E9-84C5-72A6A0F3F4A5}" type="presParOf" srcId="{DB811AF6-CC3A-47B6-83A2-E6F110991324}" destId="{BFFF49A1-BECE-4F3F-BA6A-DF8C8A79873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10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Pengembangan website IKA UNS yang menyatu dengan website UNS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/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/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Pembuatan Media komunikasi antar alumni anggota IKA UNS 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/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/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Branding IKA UNS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/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/>
        </a:p>
      </dgm:t>
    </dgm:pt>
    <dgm:pt modelId="{18BA438D-E2EA-450A-ADBC-5BCBFB64A72A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Tiada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tanpa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berita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media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massa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TV,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online,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7746A6-74C1-410B-B41E-F88F9A9D355D}" type="parTrans" cxnId="{7ECFAFD1-8BD9-42C5-9F50-07DDF2C91143}">
      <dgm:prSet/>
      <dgm:spPr/>
      <dgm:t>
        <a:bodyPr/>
        <a:lstStyle/>
        <a:p>
          <a:endParaRPr lang="id-ID"/>
        </a:p>
      </dgm:t>
    </dgm:pt>
    <dgm:pt modelId="{F153AE91-153C-4232-ADE4-6C077A2DE984}" type="sibTrans" cxnId="{7ECFAFD1-8BD9-42C5-9F50-07DDF2C91143}">
      <dgm:prSet/>
      <dgm:spPr/>
      <dgm:t>
        <a:bodyPr/>
        <a:lstStyle/>
        <a:p>
          <a:endParaRPr lang="id-ID"/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4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4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4" custScaleX="119979" custLinFactNeighborY="-220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DE92986-9B08-472B-96BE-E3550D467ABD}" type="pres">
      <dgm:prSet presAssocID="{EA313F2D-E00F-4802-AE6D-ECC3622401F5}" presName="spacing" presStyleCnt="0"/>
      <dgm:spPr/>
    </dgm:pt>
    <dgm:pt modelId="{F01E8D74-66BA-48C2-A454-127130BDC401}" type="pres">
      <dgm:prSet presAssocID="{18BA438D-E2EA-450A-ADBC-5BCBFB64A72A}" presName="composite" presStyleCnt="0"/>
      <dgm:spPr/>
    </dgm:pt>
    <dgm:pt modelId="{B2F9CC15-C861-47C0-94CF-27D648BDEF6D}" type="pres">
      <dgm:prSet presAssocID="{18BA438D-E2EA-450A-ADBC-5BCBFB64A72A}" presName="imgShp" presStyleLbl="fgImgPlace1" presStyleIdx="3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ED18926-7AE3-481B-869A-E38A0B35B4B1}" type="pres">
      <dgm:prSet presAssocID="{18BA438D-E2EA-450A-ADBC-5BCBFB64A72A}" presName="txShp" presStyleLbl="node1" presStyleIdx="3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64C341A-ECED-4D42-BB5D-FB2746891328}" type="presOf" srcId="{AC9D8552-3778-4CA7-8362-90F176B0614B}" destId="{E7F8C779-4671-496F-B47E-9A38CE05C4D5}" srcOrd="0" destOrd="0" presId="urn:microsoft.com/office/officeart/2005/8/layout/vList3#10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4A3796EB-98E4-4837-AE0F-D8C029BC9689}" type="presOf" srcId="{738C9E34-5031-4A98-9322-9F0A9C6A16A4}" destId="{B965B2B7-FD41-470A-8783-DA713EE3B443}" srcOrd="0" destOrd="0" presId="urn:microsoft.com/office/officeart/2005/8/layout/vList3#10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7ECFAFD1-8BD9-42C5-9F50-07DDF2C91143}" srcId="{614850D4-5A5C-470C-8771-750FFE01C1C7}" destId="{18BA438D-E2EA-450A-ADBC-5BCBFB64A72A}" srcOrd="3" destOrd="0" parTransId="{EF7746A6-74C1-410B-B41E-F88F9A9D355D}" sibTransId="{F153AE91-153C-4232-ADE4-6C077A2DE984}"/>
    <dgm:cxn modelId="{E8C17801-BB86-4B53-AEBB-439A259C0FFF}" type="presOf" srcId="{B73934F0-684B-4D52-83C4-503DD710D38D}" destId="{E3257E59-A15F-4456-9EBB-FCC816260B7A}" srcOrd="0" destOrd="0" presId="urn:microsoft.com/office/officeart/2005/8/layout/vList3#10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44787A53-073A-4BC3-BDE2-B6CFABD07B77}" type="presOf" srcId="{614850D4-5A5C-470C-8771-750FFE01C1C7}" destId="{DB5530DA-1B0E-46CD-BE86-FE5ED89FD056}" srcOrd="0" destOrd="0" presId="urn:microsoft.com/office/officeart/2005/8/layout/vList3#10"/>
    <dgm:cxn modelId="{9AD09CC9-70DF-428A-BF87-72A7813F4FF7}" type="presOf" srcId="{18BA438D-E2EA-450A-ADBC-5BCBFB64A72A}" destId="{7ED18926-7AE3-481B-869A-E38A0B35B4B1}" srcOrd="0" destOrd="0" presId="urn:microsoft.com/office/officeart/2005/8/layout/vList3#10"/>
    <dgm:cxn modelId="{7981B39F-E2C3-471E-97B8-223DA5E56F23}" type="presParOf" srcId="{DB5530DA-1B0E-46CD-BE86-FE5ED89FD056}" destId="{8521E9DB-C7A2-4630-8DC7-412AC908C359}" srcOrd="0" destOrd="0" presId="urn:microsoft.com/office/officeart/2005/8/layout/vList3#10"/>
    <dgm:cxn modelId="{5577425C-4935-4535-BB0C-1E9EF5BA9F82}" type="presParOf" srcId="{8521E9DB-C7A2-4630-8DC7-412AC908C359}" destId="{A520718C-7E1B-41B4-ABB3-96493559AA42}" srcOrd="0" destOrd="0" presId="urn:microsoft.com/office/officeart/2005/8/layout/vList3#10"/>
    <dgm:cxn modelId="{03A6CC7C-46F3-426B-A8DA-420C3A63271F}" type="presParOf" srcId="{8521E9DB-C7A2-4630-8DC7-412AC908C359}" destId="{B965B2B7-FD41-470A-8783-DA713EE3B443}" srcOrd="1" destOrd="0" presId="urn:microsoft.com/office/officeart/2005/8/layout/vList3#10"/>
    <dgm:cxn modelId="{3E071E09-F4AB-40B2-86A0-15C7EEE8BD9A}" type="presParOf" srcId="{DB5530DA-1B0E-46CD-BE86-FE5ED89FD056}" destId="{797E6861-67E4-4B3B-ACDC-10046A453883}" srcOrd="1" destOrd="0" presId="urn:microsoft.com/office/officeart/2005/8/layout/vList3#10"/>
    <dgm:cxn modelId="{A1093386-3B60-471D-A2E1-9FB24EBCEC67}" type="presParOf" srcId="{DB5530DA-1B0E-46CD-BE86-FE5ED89FD056}" destId="{8EEB9DF3-32CF-4749-BF6B-11B6BE43438E}" srcOrd="2" destOrd="0" presId="urn:microsoft.com/office/officeart/2005/8/layout/vList3#10"/>
    <dgm:cxn modelId="{F6076056-39C3-453C-B0F8-10F03B1B98EE}" type="presParOf" srcId="{8EEB9DF3-32CF-4749-BF6B-11B6BE43438E}" destId="{1113CEE6-277A-477F-A260-6FF867358BBC}" srcOrd="0" destOrd="0" presId="urn:microsoft.com/office/officeart/2005/8/layout/vList3#10"/>
    <dgm:cxn modelId="{204B64E9-25CB-4BE7-8F8F-1710238898FF}" type="presParOf" srcId="{8EEB9DF3-32CF-4749-BF6B-11B6BE43438E}" destId="{E3257E59-A15F-4456-9EBB-FCC816260B7A}" srcOrd="1" destOrd="0" presId="urn:microsoft.com/office/officeart/2005/8/layout/vList3#10"/>
    <dgm:cxn modelId="{00127297-6380-4731-ADB8-56237692ABAD}" type="presParOf" srcId="{DB5530DA-1B0E-46CD-BE86-FE5ED89FD056}" destId="{4ECA6609-2993-41C9-8E61-693E95B211E7}" srcOrd="3" destOrd="0" presId="urn:microsoft.com/office/officeart/2005/8/layout/vList3#10"/>
    <dgm:cxn modelId="{807D8FFD-A4E3-45AA-A44E-DEBF301AB799}" type="presParOf" srcId="{DB5530DA-1B0E-46CD-BE86-FE5ED89FD056}" destId="{2C0360DB-1CF8-4319-8E50-8325F202C21D}" srcOrd="4" destOrd="0" presId="urn:microsoft.com/office/officeart/2005/8/layout/vList3#10"/>
    <dgm:cxn modelId="{B6AD0D05-1414-413C-BE5C-F491DD3337AC}" type="presParOf" srcId="{2C0360DB-1CF8-4319-8E50-8325F202C21D}" destId="{042B2760-0C63-4152-89F5-EAFC52663255}" srcOrd="0" destOrd="0" presId="urn:microsoft.com/office/officeart/2005/8/layout/vList3#10"/>
    <dgm:cxn modelId="{A1FF8DC0-4E7E-45D3-A79B-DF6946138B02}" type="presParOf" srcId="{2C0360DB-1CF8-4319-8E50-8325F202C21D}" destId="{E7F8C779-4671-496F-B47E-9A38CE05C4D5}" srcOrd="1" destOrd="0" presId="urn:microsoft.com/office/officeart/2005/8/layout/vList3#10"/>
    <dgm:cxn modelId="{14DCD95E-9FDD-42B6-878E-671AC7526F76}" type="presParOf" srcId="{DB5530DA-1B0E-46CD-BE86-FE5ED89FD056}" destId="{9DE92986-9B08-472B-96BE-E3550D467ABD}" srcOrd="5" destOrd="0" presId="urn:microsoft.com/office/officeart/2005/8/layout/vList3#10"/>
    <dgm:cxn modelId="{60BBA0FE-92A6-44B5-B126-203CBCED2477}" type="presParOf" srcId="{DB5530DA-1B0E-46CD-BE86-FE5ED89FD056}" destId="{F01E8D74-66BA-48C2-A454-127130BDC401}" srcOrd="6" destOrd="0" presId="urn:microsoft.com/office/officeart/2005/8/layout/vList3#10"/>
    <dgm:cxn modelId="{90D0C38F-3267-42C4-9AE0-DA3BBD048AEE}" type="presParOf" srcId="{F01E8D74-66BA-48C2-A454-127130BDC401}" destId="{B2F9CC15-C861-47C0-94CF-27D648BDEF6D}" srcOrd="0" destOrd="0" presId="urn:microsoft.com/office/officeart/2005/8/layout/vList3#10"/>
    <dgm:cxn modelId="{F5E58A08-5F08-4123-9194-F47B1C49F73D}" type="presParOf" srcId="{F01E8D74-66BA-48C2-A454-127130BDC401}" destId="{7ED18926-7AE3-481B-869A-E38A0B35B4B1}" srcOrd="1" destOrd="0" presId="urn:microsoft.com/office/officeart/2005/8/layout/vList3#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1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sistematisasi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penertiban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memanfaatkan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Teknologi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Informasi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Membangun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sarana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prasarana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kesekretariatan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Mengembangkan sistim kearsipan bagi organisai IKA UNS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BA438D-E2EA-450A-ADBC-5BCBFB64A72A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Penataan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logistik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penyimpanan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gudang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pembelanjaan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IKA UNS.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7746A6-74C1-410B-B41E-F88F9A9D355D}" type="parTrans" cxnId="{7ECFAFD1-8BD9-42C5-9F50-07DDF2C91143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53AE91-153C-4232-ADE4-6C077A2DE984}" type="sibTrans" cxnId="{7ECFAFD1-8BD9-42C5-9F50-07DDF2C91143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4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4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4" custScaleX="119979" custLinFactNeighborY="-220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DE92986-9B08-472B-96BE-E3550D467ABD}" type="pres">
      <dgm:prSet presAssocID="{EA313F2D-E00F-4802-AE6D-ECC3622401F5}" presName="spacing" presStyleCnt="0"/>
      <dgm:spPr/>
    </dgm:pt>
    <dgm:pt modelId="{F01E8D74-66BA-48C2-A454-127130BDC401}" type="pres">
      <dgm:prSet presAssocID="{18BA438D-E2EA-450A-ADBC-5BCBFB64A72A}" presName="composite" presStyleCnt="0"/>
      <dgm:spPr/>
    </dgm:pt>
    <dgm:pt modelId="{B2F9CC15-C861-47C0-94CF-27D648BDEF6D}" type="pres">
      <dgm:prSet presAssocID="{18BA438D-E2EA-450A-ADBC-5BCBFB64A72A}" presName="imgShp" presStyleLbl="fgImgPlace1" presStyleIdx="3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ED18926-7AE3-481B-869A-E38A0B35B4B1}" type="pres">
      <dgm:prSet presAssocID="{18BA438D-E2EA-450A-ADBC-5BCBFB64A72A}" presName="txShp" presStyleLbl="node1" presStyleIdx="3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6182293-95E2-40E9-B7BE-CDE3B37A9241}" type="presOf" srcId="{18BA438D-E2EA-450A-ADBC-5BCBFB64A72A}" destId="{7ED18926-7AE3-481B-869A-E38A0B35B4B1}" srcOrd="0" destOrd="0" presId="urn:microsoft.com/office/officeart/2005/8/layout/vList3#11"/>
    <dgm:cxn modelId="{E75D0876-289C-4C97-9DF0-3209F6530FC3}" type="presOf" srcId="{B73934F0-684B-4D52-83C4-503DD710D38D}" destId="{E3257E59-A15F-4456-9EBB-FCC816260B7A}" srcOrd="0" destOrd="0" presId="urn:microsoft.com/office/officeart/2005/8/layout/vList3#11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7ECFAFD1-8BD9-42C5-9F50-07DDF2C91143}" srcId="{614850D4-5A5C-470C-8771-750FFE01C1C7}" destId="{18BA438D-E2EA-450A-ADBC-5BCBFB64A72A}" srcOrd="3" destOrd="0" parTransId="{EF7746A6-74C1-410B-B41E-F88F9A9D355D}" sibTransId="{F153AE91-153C-4232-ADE4-6C077A2DE984}"/>
    <dgm:cxn modelId="{88C9F36A-07F2-4FA9-959D-084E66CBEC95}" type="presOf" srcId="{AC9D8552-3778-4CA7-8362-90F176B0614B}" destId="{E7F8C779-4671-496F-B47E-9A38CE05C4D5}" srcOrd="0" destOrd="0" presId="urn:microsoft.com/office/officeart/2005/8/layout/vList3#11"/>
    <dgm:cxn modelId="{CD978D8E-8EC8-476B-9D28-D94081AD4D46}" type="presOf" srcId="{614850D4-5A5C-470C-8771-750FFE01C1C7}" destId="{DB5530DA-1B0E-46CD-BE86-FE5ED89FD056}" srcOrd="0" destOrd="0" presId="urn:microsoft.com/office/officeart/2005/8/layout/vList3#11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2223C530-6E28-4A88-922C-457C5FE18272}" type="presOf" srcId="{738C9E34-5031-4A98-9322-9F0A9C6A16A4}" destId="{B965B2B7-FD41-470A-8783-DA713EE3B443}" srcOrd="0" destOrd="0" presId="urn:microsoft.com/office/officeart/2005/8/layout/vList3#11"/>
    <dgm:cxn modelId="{C3A9373B-8D64-4F0A-A364-6C15024BCA47}" type="presParOf" srcId="{DB5530DA-1B0E-46CD-BE86-FE5ED89FD056}" destId="{8521E9DB-C7A2-4630-8DC7-412AC908C359}" srcOrd="0" destOrd="0" presId="urn:microsoft.com/office/officeart/2005/8/layout/vList3#11"/>
    <dgm:cxn modelId="{5A4A7258-1B78-4C62-ABBE-8B40177DC105}" type="presParOf" srcId="{8521E9DB-C7A2-4630-8DC7-412AC908C359}" destId="{A520718C-7E1B-41B4-ABB3-96493559AA42}" srcOrd="0" destOrd="0" presId="urn:microsoft.com/office/officeart/2005/8/layout/vList3#11"/>
    <dgm:cxn modelId="{EC8BED22-23E1-4C25-8713-B1E826C1DDCD}" type="presParOf" srcId="{8521E9DB-C7A2-4630-8DC7-412AC908C359}" destId="{B965B2B7-FD41-470A-8783-DA713EE3B443}" srcOrd="1" destOrd="0" presId="urn:microsoft.com/office/officeart/2005/8/layout/vList3#11"/>
    <dgm:cxn modelId="{B57A0257-786D-49A5-A67F-04FB39ABC5DA}" type="presParOf" srcId="{DB5530DA-1B0E-46CD-BE86-FE5ED89FD056}" destId="{797E6861-67E4-4B3B-ACDC-10046A453883}" srcOrd="1" destOrd="0" presId="urn:microsoft.com/office/officeart/2005/8/layout/vList3#11"/>
    <dgm:cxn modelId="{820D1B7C-7F28-444C-BDB3-0C428BA5F7A8}" type="presParOf" srcId="{DB5530DA-1B0E-46CD-BE86-FE5ED89FD056}" destId="{8EEB9DF3-32CF-4749-BF6B-11B6BE43438E}" srcOrd="2" destOrd="0" presId="urn:microsoft.com/office/officeart/2005/8/layout/vList3#11"/>
    <dgm:cxn modelId="{EA10807A-F0D0-43FF-AD83-9C27E512E810}" type="presParOf" srcId="{8EEB9DF3-32CF-4749-BF6B-11B6BE43438E}" destId="{1113CEE6-277A-477F-A260-6FF867358BBC}" srcOrd="0" destOrd="0" presId="urn:microsoft.com/office/officeart/2005/8/layout/vList3#11"/>
    <dgm:cxn modelId="{A573A944-CECA-4401-A5CD-46E019C3FAB4}" type="presParOf" srcId="{8EEB9DF3-32CF-4749-BF6B-11B6BE43438E}" destId="{E3257E59-A15F-4456-9EBB-FCC816260B7A}" srcOrd="1" destOrd="0" presId="urn:microsoft.com/office/officeart/2005/8/layout/vList3#11"/>
    <dgm:cxn modelId="{32F237CC-C7C5-4DD2-AD6D-9A22826EB318}" type="presParOf" srcId="{DB5530DA-1B0E-46CD-BE86-FE5ED89FD056}" destId="{4ECA6609-2993-41C9-8E61-693E95B211E7}" srcOrd="3" destOrd="0" presId="urn:microsoft.com/office/officeart/2005/8/layout/vList3#11"/>
    <dgm:cxn modelId="{60A76941-7040-4F7B-81E6-D426D243139F}" type="presParOf" srcId="{DB5530DA-1B0E-46CD-BE86-FE5ED89FD056}" destId="{2C0360DB-1CF8-4319-8E50-8325F202C21D}" srcOrd="4" destOrd="0" presId="urn:microsoft.com/office/officeart/2005/8/layout/vList3#11"/>
    <dgm:cxn modelId="{E3F2074D-C992-4411-BA18-4EA73731BBDE}" type="presParOf" srcId="{2C0360DB-1CF8-4319-8E50-8325F202C21D}" destId="{042B2760-0C63-4152-89F5-EAFC52663255}" srcOrd="0" destOrd="0" presId="urn:microsoft.com/office/officeart/2005/8/layout/vList3#11"/>
    <dgm:cxn modelId="{7B88E8FA-F7E8-42DB-956B-AF4695F2B90F}" type="presParOf" srcId="{2C0360DB-1CF8-4319-8E50-8325F202C21D}" destId="{E7F8C779-4671-496F-B47E-9A38CE05C4D5}" srcOrd="1" destOrd="0" presId="urn:microsoft.com/office/officeart/2005/8/layout/vList3#11"/>
    <dgm:cxn modelId="{B6DD59B0-21C8-44D4-BF8E-1E5C916503B0}" type="presParOf" srcId="{DB5530DA-1B0E-46CD-BE86-FE5ED89FD056}" destId="{9DE92986-9B08-472B-96BE-E3550D467ABD}" srcOrd="5" destOrd="0" presId="urn:microsoft.com/office/officeart/2005/8/layout/vList3#11"/>
    <dgm:cxn modelId="{A9B4C38B-1321-4AA6-B702-6A41744FF219}" type="presParOf" srcId="{DB5530DA-1B0E-46CD-BE86-FE5ED89FD056}" destId="{F01E8D74-66BA-48C2-A454-127130BDC401}" srcOrd="6" destOrd="0" presId="urn:microsoft.com/office/officeart/2005/8/layout/vList3#11"/>
    <dgm:cxn modelId="{37480101-CD28-4BAC-8DE7-FB27970794F8}" type="presParOf" srcId="{F01E8D74-66BA-48C2-A454-127130BDC401}" destId="{B2F9CC15-C861-47C0-94CF-27D648BDEF6D}" srcOrd="0" destOrd="0" presId="urn:microsoft.com/office/officeart/2005/8/layout/vList3#11"/>
    <dgm:cxn modelId="{F801EE0A-A116-4F3F-81FC-6D8083691EE0}" type="presParOf" srcId="{F01E8D74-66BA-48C2-A454-127130BDC401}" destId="{7ED18926-7AE3-481B-869A-E38A0B35B4B1}" srcOrd="1" destOrd="0" presId="urn:microsoft.com/office/officeart/2005/8/layout/vList3#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Memperluas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wilayah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kerja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dengan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percepatan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pembentukan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IKAUNS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daerah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soliditas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solidaritas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antar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sesama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berbagai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tingkatan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baik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regional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maupun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nasional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soliditas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solidaritas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antar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sesama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berbagai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tingkatan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baik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regional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maupun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nasional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7B404645-D7E8-4293-A20B-F305003A5B7D}" type="presOf" srcId="{738C9E34-5031-4A98-9322-9F0A9C6A16A4}" destId="{B965B2B7-FD41-470A-8783-DA713EE3B443}" srcOrd="0" destOrd="0" presId="urn:microsoft.com/office/officeart/2005/8/layout/vList3#2"/>
    <dgm:cxn modelId="{835D8B72-30C3-41EE-9697-E536BA4E4277}" type="presOf" srcId="{AC9D8552-3778-4CA7-8362-90F176B0614B}" destId="{E7F8C779-4671-496F-B47E-9A38CE05C4D5}" srcOrd="0" destOrd="0" presId="urn:microsoft.com/office/officeart/2005/8/layout/vList3#2"/>
    <dgm:cxn modelId="{0EDDE918-A2CB-4A6F-867C-18A2E2C8A139}" type="presOf" srcId="{B73934F0-684B-4D52-83C4-503DD710D38D}" destId="{E3257E59-A15F-4456-9EBB-FCC816260B7A}" srcOrd="0" destOrd="0" presId="urn:microsoft.com/office/officeart/2005/8/layout/vList3#2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38367DB2-4606-43F6-8622-08F44814DD3F}" type="presOf" srcId="{614850D4-5A5C-470C-8771-750FFE01C1C7}" destId="{DB5530DA-1B0E-46CD-BE86-FE5ED89FD056}" srcOrd="0" destOrd="0" presId="urn:microsoft.com/office/officeart/2005/8/layout/vList3#2"/>
    <dgm:cxn modelId="{612CD140-611E-4E32-B2B3-D22ADB24526E}" type="presParOf" srcId="{DB5530DA-1B0E-46CD-BE86-FE5ED89FD056}" destId="{8521E9DB-C7A2-4630-8DC7-412AC908C359}" srcOrd="0" destOrd="0" presId="urn:microsoft.com/office/officeart/2005/8/layout/vList3#2"/>
    <dgm:cxn modelId="{4209C429-E488-48F7-A9AC-045C0AD0DC4C}" type="presParOf" srcId="{8521E9DB-C7A2-4630-8DC7-412AC908C359}" destId="{A520718C-7E1B-41B4-ABB3-96493559AA42}" srcOrd="0" destOrd="0" presId="urn:microsoft.com/office/officeart/2005/8/layout/vList3#2"/>
    <dgm:cxn modelId="{6928E609-71A9-4381-B056-159BC712BEDE}" type="presParOf" srcId="{8521E9DB-C7A2-4630-8DC7-412AC908C359}" destId="{B965B2B7-FD41-470A-8783-DA713EE3B443}" srcOrd="1" destOrd="0" presId="urn:microsoft.com/office/officeart/2005/8/layout/vList3#2"/>
    <dgm:cxn modelId="{E79BE683-1A38-46AD-8CB6-3DBC8E5C8EE4}" type="presParOf" srcId="{DB5530DA-1B0E-46CD-BE86-FE5ED89FD056}" destId="{797E6861-67E4-4B3B-ACDC-10046A453883}" srcOrd="1" destOrd="0" presId="urn:microsoft.com/office/officeart/2005/8/layout/vList3#2"/>
    <dgm:cxn modelId="{12A1B634-B770-4C06-B058-ED263DEED8FB}" type="presParOf" srcId="{DB5530DA-1B0E-46CD-BE86-FE5ED89FD056}" destId="{8EEB9DF3-32CF-4749-BF6B-11B6BE43438E}" srcOrd="2" destOrd="0" presId="urn:microsoft.com/office/officeart/2005/8/layout/vList3#2"/>
    <dgm:cxn modelId="{3FE1ACC3-346C-4560-BF05-D7C6690F4535}" type="presParOf" srcId="{8EEB9DF3-32CF-4749-BF6B-11B6BE43438E}" destId="{1113CEE6-277A-477F-A260-6FF867358BBC}" srcOrd="0" destOrd="0" presId="urn:microsoft.com/office/officeart/2005/8/layout/vList3#2"/>
    <dgm:cxn modelId="{F7FAE447-ADED-464D-B536-40BB7EC9D90B}" type="presParOf" srcId="{8EEB9DF3-32CF-4749-BF6B-11B6BE43438E}" destId="{E3257E59-A15F-4456-9EBB-FCC816260B7A}" srcOrd="1" destOrd="0" presId="urn:microsoft.com/office/officeart/2005/8/layout/vList3#2"/>
    <dgm:cxn modelId="{C7E8E3AC-4288-47E3-8F3E-F0D0FD1E8424}" type="presParOf" srcId="{DB5530DA-1B0E-46CD-BE86-FE5ED89FD056}" destId="{4ECA6609-2993-41C9-8E61-693E95B211E7}" srcOrd="3" destOrd="0" presId="urn:microsoft.com/office/officeart/2005/8/layout/vList3#2"/>
    <dgm:cxn modelId="{293B1802-7C2B-4CA8-923D-468785ABA241}" type="presParOf" srcId="{DB5530DA-1B0E-46CD-BE86-FE5ED89FD056}" destId="{2C0360DB-1CF8-4319-8E50-8325F202C21D}" srcOrd="4" destOrd="0" presId="urn:microsoft.com/office/officeart/2005/8/layout/vList3#2"/>
    <dgm:cxn modelId="{A99073C0-68C9-4229-8E12-080F30BE69A7}" type="presParOf" srcId="{2C0360DB-1CF8-4319-8E50-8325F202C21D}" destId="{042B2760-0C63-4152-89F5-EAFC52663255}" srcOrd="0" destOrd="0" presId="urn:microsoft.com/office/officeart/2005/8/layout/vList3#2"/>
    <dgm:cxn modelId="{6EB2900B-AE03-4794-A7D7-12938599E67A}" type="presParOf" srcId="{2C0360DB-1CF8-4319-8E50-8325F202C21D}" destId="{E7F8C779-4671-496F-B47E-9A38CE05C4D5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 custT="1"/>
      <dgm:spPr/>
      <dgm:t>
        <a:bodyPr/>
        <a:lstStyle/>
        <a:p>
          <a:pPr algn="l"/>
          <a:r>
            <a:rPr lang="en-US" sz="2000" b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Mengadakan kegiatan kemasyarakatan yang manfaatnya dirasakan secara langsung oleh masyarakat, khususnya masalah-masalah yang berkaitan dengan agama, sosial, ekonomi rakyat, kesehatan masyarakat, perempuan dan anak-anak serta seni dan budaya.</a:t>
          </a:r>
          <a:endParaRPr lang="id-ID" sz="2000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B73934F0-684B-4D52-83C4-503DD710D38D}">
      <dgm:prSet phldrT="[Text]" custT="1"/>
      <dgm:spPr/>
      <dgm:t>
        <a:bodyPr/>
        <a:lstStyle/>
        <a:p>
          <a:pPr algn="l"/>
          <a:r>
            <a:rPr lang="en-US" sz="1800" b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Berpartisipasi aktif dalam kondisi kedaruratan/tanggap darurat, bencana alam, dll.</a:t>
          </a:r>
          <a:endParaRPr lang="id-ID" sz="1800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AC9D8552-3778-4CA7-8362-90F176B0614B}">
      <dgm:prSet phldrT="[Text]" custT="1"/>
      <dgm:spPr/>
      <dgm:t>
        <a:bodyPr/>
        <a:lstStyle/>
        <a:p>
          <a:pPr algn="l"/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mengedepankan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kepekaan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sosial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dalam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merespon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kebutuhan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masyarakat</a:t>
          </a:r>
          <a:r>
            <a:rPr lang="en-US" sz="1800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endParaRPr lang="id-ID" sz="18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106207" custScaleY="95615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Ang="0" custScaleX="117334" custScaleY="288905" custLinFactNeighborX="110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101953" custScaleY="80142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2930" custLinFactNeighborX="345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106585" custScaleY="89619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2930" custLinFactNeighborX="345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60EE015-A157-47C4-89EB-A9EC4AA896A8}" type="presOf" srcId="{614850D4-5A5C-470C-8771-750FFE01C1C7}" destId="{DB5530DA-1B0E-46CD-BE86-FE5ED89FD056}" srcOrd="0" destOrd="0" presId="urn:microsoft.com/office/officeart/2005/8/layout/vList3#3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C5116462-4FBF-4425-92E5-DA1B32949F69}" type="presOf" srcId="{AC9D8552-3778-4CA7-8362-90F176B0614B}" destId="{E7F8C779-4671-496F-B47E-9A38CE05C4D5}" srcOrd="0" destOrd="0" presId="urn:microsoft.com/office/officeart/2005/8/layout/vList3#3"/>
    <dgm:cxn modelId="{C8A348C0-5D8A-4FCD-BE36-BF7B03342804}" type="presOf" srcId="{B73934F0-684B-4D52-83C4-503DD710D38D}" destId="{E3257E59-A15F-4456-9EBB-FCC816260B7A}" srcOrd="0" destOrd="0" presId="urn:microsoft.com/office/officeart/2005/8/layout/vList3#3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3ED44900-FB5B-4C82-B113-AA0C3D6249E7}" type="presOf" srcId="{738C9E34-5031-4A98-9322-9F0A9C6A16A4}" destId="{B965B2B7-FD41-470A-8783-DA713EE3B443}" srcOrd="0" destOrd="0" presId="urn:microsoft.com/office/officeart/2005/8/layout/vList3#3"/>
    <dgm:cxn modelId="{464ADC83-0DEB-41CD-B308-10B004B75685}" type="presParOf" srcId="{DB5530DA-1B0E-46CD-BE86-FE5ED89FD056}" destId="{8521E9DB-C7A2-4630-8DC7-412AC908C359}" srcOrd="0" destOrd="0" presId="urn:microsoft.com/office/officeart/2005/8/layout/vList3#3"/>
    <dgm:cxn modelId="{5824B99E-25D0-4B9D-9B8D-320E62159256}" type="presParOf" srcId="{8521E9DB-C7A2-4630-8DC7-412AC908C359}" destId="{A520718C-7E1B-41B4-ABB3-96493559AA42}" srcOrd="0" destOrd="0" presId="urn:microsoft.com/office/officeart/2005/8/layout/vList3#3"/>
    <dgm:cxn modelId="{3B7C29D2-D294-4A0F-AC12-8665720AFB26}" type="presParOf" srcId="{8521E9DB-C7A2-4630-8DC7-412AC908C359}" destId="{B965B2B7-FD41-470A-8783-DA713EE3B443}" srcOrd="1" destOrd="0" presId="urn:microsoft.com/office/officeart/2005/8/layout/vList3#3"/>
    <dgm:cxn modelId="{A9ED93E6-203C-4735-878F-6270C3FEC361}" type="presParOf" srcId="{DB5530DA-1B0E-46CD-BE86-FE5ED89FD056}" destId="{797E6861-67E4-4B3B-ACDC-10046A453883}" srcOrd="1" destOrd="0" presId="urn:microsoft.com/office/officeart/2005/8/layout/vList3#3"/>
    <dgm:cxn modelId="{914F0C59-FEC2-4F24-9284-489EC3584032}" type="presParOf" srcId="{DB5530DA-1B0E-46CD-BE86-FE5ED89FD056}" destId="{8EEB9DF3-32CF-4749-BF6B-11B6BE43438E}" srcOrd="2" destOrd="0" presId="urn:microsoft.com/office/officeart/2005/8/layout/vList3#3"/>
    <dgm:cxn modelId="{B0409EF0-D1BA-4478-AEB8-05C2A960BA45}" type="presParOf" srcId="{8EEB9DF3-32CF-4749-BF6B-11B6BE43438E}" destId="{1113CEE6-277A-477F-A260-6FF867358BBC}" srcOrd="0" destOrd="0" presId="urn:microsoft.com/office/officeart/2005/8/layout/vList3#3"/>
    <dgm:cxn modelId="{664BAF44-0BEC-454E-A85E-A752064B6448}" type="presParOf" srcId="{8EEB9DF3-32CF-4749-BF6B-11B6BE43438E}" destId="{E3257E59-A15F-4456-9EBB-FCC816260B7A}" srcOrd="1" destOrd="0" presId="urn:microsoft.com/office/officeart/2005/8/layout/vList3#3"/>
    <dgm:cxn modelId="{FEA95759-E5F8-43DB-A4B3-E7D26FE31B7A}" type="presParOf" srcId="{DB5530DA-1B0E-46CD-BE86-FE5ED89FD056}" destId="{4ECA6609-2993-41C9-8E61-693E95B211E7}" srcOrd="3" destOrd="0" presId="urn:microsoft.com/office/officeart/2005/8/layout/vList3#3"/>
    <dgm:cxn modelId="{3EE085AC-5F68-4430-B94F-D23DC4E19734}" type="presParOf" srcId="{DB5530DA-1B0E-46CD-BE86-FE5ED89FD056}" destId="{2C0360DB-1CF8-4319-8E50-8325F202C21D}" srcOrd="4" destOrd="0" presId="urn:microsoft.com/office/officeart/2005/8/layout/vList3#3"/>
    <dgm:cxn modelId="{8C12E231-4A51-4641-AE33-B89C878036D4}" type="presParOf" srcId="{2C0360DB-1CF8-4319-8E50-8325F202C21D}" destId="{042B2760-0C63-4152-89F5-EAFC52663255}" srcOrd="0" destOrd="0" presId="urn:microsoft.com/office/officeart/2005/8/layout/vList3#3"/>
    <dgm:cxn modelId="{B36FA3AA-1F24-4ED4-97FC-1B626CD33F2F}" type="presParOf" srcId="{2C0360DB-1CF8-4319-8E50-8325F202C21D}" destId="{E7F8C779-4671-496F-B47E-9A38CE05C4D5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mapping 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klasifikasi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kekuatan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potensial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rangka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menciptakan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memperkuat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Mendorong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penciptaan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kemandirian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kalangan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keberdayaan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ekonomi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rakyat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melalaui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pengembangan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UMKM,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budaya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menabung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pinjaman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lunak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bergulir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pemanfaatan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CSR,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dst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>
            <a:solidFill>
              <a:srgbClr val="FF0000"/>
            </a:solidFill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B49ED3A-A214-46A1-BBBB-12C0AB9E38DE}" type="presOf" srcId="{738C9E34-5031-4A98-9322-9F0A9C6A16A4}" destId="{B965B2B7-FD41-470A-8783-DA713EE3B443}" srcOrd="0" destOrd="0" presId="urn:microsoft.com/office/officeart/2005/8/layout/vList3#4"/>
    <dgm:cxn modelId="{94D96F6F-89CF-4B86-A01F-4B4B3F74E1A2}" type="presOf" srcId="{614850D4-5A5C-470C-8771-750FFE01C1C7}" destId="{DB5530DA-1B0E-46CD-BE86-FE5ED89FD056}" srcOrd="0" destOrd="0" presId="urn:microsoft.com/office/officeart/2005/8/layout/vList3#4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F1FC9CDF-F05A-4E44-9D98-A71B391EAF79}" type="presOf" srcId="{AC9D8552-3778-4CA7-8362-90F176B0614B}" destId="{E7F8C779-4671-496F-B47E-9A38CE05C4D5}" srcOrd="0" destOrd="0" presId="urn:microsoft.com/office/officeart/2005/8/layout/vList3#4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8C071231-292C-4D9F-8A58-DEC1F3606D2D}" type="presOf" srcId="{B73934F0-684B-4D52-83C4-503DD710D38D}" destId="{E3257E59-A15F-4456-9EBB-FCC816260B7A}" srcOrd="0" destOrd="0" presId="urn:microsoft.com/office/officeart/2005/8/layout/vList3#4"/>
    <dgm:cxn modelId="{AAB350CD-A156-4E14-B070-FDDB5B0D0ACC}" type="presParOf" srcId="{DB5530DA-1B0E-46CD-BE86-FE5ED89FD056}" destId="{8521E9DB-C7A2-4630-8DC7-412AC908C359}" srcOrd="0" destOrd="0" presId="urn:microsoft.com/office/officeart/2005/8/layout/vList3#4"/>
    <dgm:cxn modelId="{70B4BC48-57BB-4FF3-8ECE-7E5C2F56FB27}" type="presParOf" srcId="{8521E9DB-C7A2-4630-8DC7-412AC908C359}" destId="{A520718C-7E1B-41B4-ABB3-96493559AA42}" srcOrd="0" destOrd="0" presId="urn:microsoft.com/office/officeart/2005/8/layout/vList3#4"/>
    <dgm:cxn modelId="{50ADBDF0-22C9-41F7-B159-7B5442CC37FE}" type="presParOf" srcId="{8521E9DB-C7A2-4630-8DC7-412AC908C359}" destId="{B965B2B7-FD41-470A-8783-DA713EE3B443}" srcOrd="1" destOrd="0" presId="urn:microsoft.com/office/officeart/2005/8/layout/vList3#4"/>
    <dgm:cxn modelId="{337800B0-A352-44D5-9D1D-EEE7E493CCDF}" type="presParOf" srcId="{DB5530DA-1B0E-46CD-BE86-FE5ED89FD056}" destId="{797E6861-67E4-4B3B-ACDC-10046A453883}" srcOrd="1" destOrd="0" presId="urn:microsoft.com/office/officeart/2005/8/layout/vList3#4"/>
    <dgm:cxn modelId="{E5E2299E-F66B-4B0D-B0F9-F4EEC5B5D8D4}" type="presParOf" srcId="{DB5530DA-1B0E-46CD-BE86-FE5ED89FD056}" destId="{8EEB9DF3-32CF-4749-BF6B-11B6BE43438E}" srcOrd="2" destOrd="0" presId="urn:microsoft.com/office/officeart/2005/8/layout/vList3#4"/>
    <dgm:cxn modelId="{19544A7B-A443-4F3C-ACBE-D6146CD88FAD}" type="presParOf" srcId="{8EEB9DF3-32CF-4749-BF6B-11B6BE43438E}" destId="{1113CEE6-277A-477F-A260-6FF867358BBC}" srcOrd="0" destOrd="0" presId="urn:microsoft.com/office/officeart/2005/8/layout/vList3#4"/>
    <dgm:cxn modelId="{D6FA437A-5EAF-46D6-8112-8C226F1CF369}" type="presParOf" srcId="{8EEB9DF3-32CF-4749-BF6B-11B6BE43438E}" destId="{E3257E59-A15F-4456-9EBB-FCC816260B7A}" srcOrd="1" destOrd="0" presId="urn:microsoft.com/office/officeart/2005/8/layout/vList3#4"/>
    <dgm:cxn modelId="{C9C07099-DF2E-45EE-880E-88BDCA896A39}" type="presParOf" srcId="{DB5530DA-1B0E-46CD-BE86-FE5ED89FD056}" destId="{4ECA6609-2993-41C9-8E61-693E95B211E7}" srcOrd="3" destOrd="0" presId="urn:microsoft.com/office/officeart/2005/8/layout/vList3#4"/>
    <dgm:cxn modelId="{DBFE509C-70E8-405D-B569-AC3BFC7C411C}" type="presParOf" srcId="{DB5530DA-1B0E-46CD-BE86-FE5ED89FD056}" destId="{2C0360DB-1CF8-4319-8E50-8325F202C21D}" srcOrd="4" destOrd="0" presId="urn:microsoft.com/office/officeart/2005/8/layout/vList3#4"/>
    <dgm:cxn modelId="{A64693C4-65AD-472C-BED1-9FA71C6D7DE3}" type="presParOf" srcId="{2C0360DB-1CF8-4319-8E50-8325F202C21D}" destId="{042B2760-0C63-4152-89F5-EAFC52663255}" srcOrd="0" destOrd="0" presId="urn:microsoft.com/office/officeart/2005/8/layout/vList3#4"/>
    <dgm:cxn modelId="{7FFB68D9-1588-462A-8F2E-398B82DEF0E0}" type="presParOf" srcId="{2C0360DB-1CF8-4319-8E50-8325F202C21D}" destId="{E7F8C779-4671-496F-B47E-9A38CE05C4D5}" srcOrd="1" destOrd="0" presId="urn:microsoft.com/office/officeart/2005/8/layout/vList3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Kajian-kajian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ilmiah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kegiatan-kegiatan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berhubungan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langsung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peningkatan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kualitas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kuantitas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effisiensi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relevansi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pendidikan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Memacu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penerapan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Ilmu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Pengetahuan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Teknologi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(IPTEK)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mahasiswa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UNS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memerlukan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bantuan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bidang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IPTEK.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bersifat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supporting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actifity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kepada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bentuk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kajian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penelitian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riset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pengembangan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1F534B4-A516-47A2-ACA4-F0A90A7827A0}" type="presOf" srcId="{AC9D8552-3778-4CA7-8362-90F176B0614B}" destId="{E7F8C779-4671-496F-B47E-9A38CE05C4D5}" srcOrd="0" destOrd="0" presId="urn:microsoft.com/office/officeart/2005/8/layout/vList3#5"/>
    <dgm:cxn modelId="{AC061C49-2CBD-4FD3-8A86-E729AE000DF9}" type="presOf" srcId="{614850D4-5A5C-470C-8771-750FFE01C1C7}" destId="{DB5530DA-1B0E-46CD-BE86-FE5ED89FD056}" srcOrd="0" destOrd="0" presId="urn:microsoft.com/office/officeart/2005/8/layout/vList3#5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868CC6E1-92ED-47FD-BCEA-ECFE8DEE83FC}" type="presOf" srcId="{B73934F0-684B-4D52-83C4-503DD710D38D}" destId="{E3257E59-A15F-4456-9EBB-FCC816260B7A}" srcOrd="0" destOrd="0" presId="urn:microsoft.com/office/officeart/2005/8/layout/vList3#5"/>
    <dgm:cxn modelId="{2BF6C94E-3D33-4DA0-893D-1327B56D5A1C}" type="presOf" srcId="{738C9E34-5031-4A98-9322-9F0A9C6A16A4}" destId="{B965B2B7-FD41-470A-8783-DA713EE3B443}" srcOrd="0" destOrd="0" presId="urn:microsoft.com/office/officeart/2005/8/layout/vList3#5"/>
    <dgm:cxn modelId="{FD211529-363A-4162-BDCD-EAAC1EA4E843}" type="presParOf" srcId="{DB5530DA-1B0E-46CD-BE86-FE5ED89FD056}" destId="{8521E9DB-C7A2-4630-8DC7-412AC908C359}" srcOrd="0" destOrd="0" presId="urn:microsoft.com/office/officeart/2005/8/layout/vList3#5"/>
    <dgm:cxn modelId="{F9598999-0EB4-46CB-9B18-2FA9F9CCA2A1}" type="presParOf" srcId="{8521E9DB-C7A2-4630-8DC7-412AC908C359}" destId="{A520718C-7E1B-41B4-ABB3-96493559AA42}" srcOrd="0" destOrd="0" presId="urn:microsoft.com/office/officeart/2005/8/layout/vList3#5"/>
    <dgm:cxn modelId="{A8320A12-01E9-419F-8F98-EF5ACFD0B8CA}" type="presParOf" srcId="{8521E9DB-C7A2-4630-8DC7-412AC908C359}" destId="{B965B2B7-FD41-470A-8783-DA713EE3B443}" srcOrd="1" destOrd="0" presId="urn:microsoft.com/office/officeart/2005/8/layout/vList3#5"/>
    <dgm:cxn modelId="{84E3B571-2B90-4903-AE3D-41C3705734A1}" type="presParOf" srcId="{DB5530DA-1B0E-46CD-BE86-FE5ED89FD056}" destId="{797E6861-67E4-4B3B-ACDC-10046A453883}" srcOrd="1" destOrd="0" presId="urn:microsoft.com/office/officeart/2005/8/layout/vList3#5"/>
    <dgm:cxn modelId="{0EB30CF6-69E8-412F-9F4E-02BE1D44BA56}" type="presParOf" srcId="{DB5530DA-1B0E-46CD-BE86-FE5ED89FD056}" destId="{8EEB9DF3-32CF-4749-BF6B-11B6BE43438E}" srcOrd="2" destOrd="0" presId="urn:microsoft.com/office/officeart/2005/8/layout/vList3#5"/>
    <dgm:cxn modelId="{7BC68B93-8340-4758-B56B-4DD0F92F78EA}" type="presParOf" srcId="{8EEB9DF3-32CF-4749-BF6B-11B6BE43438E}" destId="{1113CEE6-277A-477F-A260-6FF867358BBC}" srcOrd="0" destOrd="0" presId="urn:microsoft.com/office/officeart/2005/8/layout/vList3#5"/>
    <dgm:cxn modelId="{2486979B-F09C-4F65-9D5C-3D26658C27A7}" type="presParOf" srcId="{8EEB9DF3-32CF-4749-BF6B-11B6BE43438E}" destId="{E3257E59-A15F-4456-9EBB-FCC816260B7A}" srcOrd="1" destOrd="0" presId="urn:microsoft.com/office/officeart/2005/8/layout/vList3#5"/>
    <dgm:cxn modelId="{CFAB7E31-2859-49CC-BC7F-5840614A5033}" type="presParOf" srcId="{DB5530DA-1B0E-46CD-BE86-FE5ED89FD056}" destId="{4ECA6609-2993-41C9-8E61-693E95B211E7}" srcOrd="3" destOrd="0" presId="urn:microsoft.com/office/officeart/2005/8/layout/vList3#5"/>
    <dgm:cxn modelId="{BCC74602-C37B-4148-9B10-32F8A524E58E}" type="presParOf" srcId="{DB5530DA-1B0E-46CD-BE86-FE5ED89FD056}" destId="{2C0360DB-1CF8-4319-8E50-8325F202C21D}" srcOrd="4" destOrd="0" presId="urn:microsoft.com/office/officeart/2005/8/layout/vList3#5"/>
    <dgm:cxn modelId="{1A65641D-92FC-4CE1-A899-FB0716194DE5}" type="presParOf" srcId="{2C0360DB-1CF8-4319-8E50-8325F202C21D}" destId="{042B2760-0C63-4152-89F5-EAFC52663255}" srcOrd="0" destOrd="0" presId="urn:microsoft.com/office/officeart/2005/8/layout/vList3#5"/>
    <dgm:cxn modelId="{A860964F-6A7D-4157-8D11-7B77D991ACD1}" type="presParOf" srcId="{2C0360DB-1CF8-4319-8E50-8325F202C21D}" destId="{E7F8C779-4671-496F-B47E-9A38CE05C4D5}" srcOrd="1" destOrd="0" presId="urn:microsoft.com/office/officeart/2005/8/layout/vList3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Mengadakan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kerjasama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produktif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lain,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Pemerintah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swasta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/LSM)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internasional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Ikatan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Perguruan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Tinggi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lain. 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Menjalin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komunikasi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intensif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proaktif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produktif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Almamater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stakeholder 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bersifat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supporting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actifity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bidang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/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7EAEA3C3-8545-45C5-AEF2-C53DDC74BC5A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Sebagai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corong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menjalankan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fungsi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komunikasi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infornasi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menguasai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data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angka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dikomunikasikan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kepada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masyarakat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5AB558-0BA1-4E18-B6F3-7C0E2E0A63CE}" type="parTrans" cxnId="{4D3BDC80-D9DB-43D9-99CF-349E1B537A4E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F9BC772C-7FF8-44BC-BB3A-4300FB58D796}" type="sibTrans" cxnId="{4D3BDC80-D9DB-43D9-99CF-349E1B537A4E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4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4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BD1449B-8F17-40E4-9882-6EB3AEC995C0}" type="pres">
      <dgm:prSet presAssocID="{EA313F2D-E00F-4802-AE6D-ECC3622401F5}" presName="spacing" presStyleCnt="0"/>
      <dgm:spPr/>
    </dgm:pt>
    <dgm:pt modelId="{EE33204B-56EA-4E09-BADC-35C691872952}" type="pres">
      <dgm:prSet presAssocID="{7EAEA3C3-8545-45C5-AEF2-C53DDC74BC5A}" presName="composite" presStyleCnt="0"/>
      <dgm:spPr/>
    </dgm:pt>
    <dgm:pt modelId="{DAD10C70-57AE-4088-B4CC-A1926680A2A7}" type="pres">
      <dgm:prSet presAssocID="{7EAEA3C3-8545-45C5-AEF2-C53DDC74BC5A}" presName="imgShp" presStyleLbl="fgImgPlace1" presStyleIdx="3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5F677A3-6160-4660-986B-49DA6A96327E}" type="pres">
      <dgm:prSet presAssocID="{7EAEA3C3-8545-45C5-AEF2-C53DDC74BC5A}" presName="txShp" presStyleLbl="node1" presStyleIdx="3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94A7187-B25E-4FDC-8293-7AE643C273BD}" type="presOf" srcId="{614850D4-5A5C-470C-8771-750FFE01C1C7}" destId="{DB5530DA-1B0E-46CD-BE86-FE5ED89FD056}" srcOrd="0" destOrd="0" presId="urn:microsoft.com/office/officeart/2005/8/layout/vList3#6"/>
    <dgm:cxn modelId="{78FAFD35-0D17-49B4-8E0E-8DD05CFFAD1E}" type="presOf" srcId="{B73934F0-684B-4D52-83C4-503DD710D38D}" destId="{E3257E59-A15F-4456-9EBB-FCC816260B7A}" srcOrd="0" destOrd="0" presId="urn:microsoft.com/office/officeart/2005/8/layout/vList3#6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90470F97-A430-4F33-ABA1-28B7CB3E42E0}" type="presOf" srcId="{7EAEA3C3-8545-45C5-AEF2-C53DDC74BC5A}" destId="{65F677A3-6160-4660-986B-49DA6A96327E}" srcOrd="0" destOrd="0" presId="urn:microsoft.com/office/officeart/2005/8/layout/vList3#6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1734C3BA-36F1-4E7E-9FC0-9DCFDF8C3D32}" type="presOf" srcId="{738C9E34-5031-4A98-9322-9F0A9C6A16A4}" destId="{B965B2B7-FD41-470A-8783-DA713EE3B443}" srcOrd="0" destOrd="0" presId="urn:microsoft.com/office/officeart/2005/8/layout/vList3#6"/>
    <dgm:cxn modelId="{4D3BDC80-D9DB-43D9-99CF-349E1B537A4E}" srcId="{614850D4-5A5C-470C-8771-750FFE01C1C7}" destId="{7EAEA3C3-8545-45C5-AEF2-C53DDC74BC5A}" srcOrd="3" destOrd="0" parTransId="{6F5AB558-0BA1-4E18-B6F3-7C0E2E0A63CE}" sibTransId="{F9BC772C-7FF8-44BC-BB3A-4300FB58D796}"/>
    <dgm:cxn modelId="{D7FE5AC3-C038-497A-BF9C-DA1168F2456E}" type="presOf" srcId="{AC9D8552-3778-4CA7-8362-90F176B0614B}" destId="{E7F8C779-4671-496F-B47E-9A38CE05C4D5}" srcOrd="0" destOrd="0" presId="urn:microsoft.com/office/officeart/2005/8/layout/vList3#6"/>
    <dgm:cxn modelId="{583FC823-B557-433D-AE78-DDEEC5C5DAF1}" type="presParOf" srcId="{DB5530DA-1B0E-46CD-BE86-FE5ED89FD056}" destId="{8521E9DB-C7A2-4630-8DC7-412AC908C359}" srcOrd="0" destOrd="0" presId="urn:microsoft.com/office/officeart/2005/8/layout/vList3#6"/>
    <dgm:cxn modelId="{EE4E656F-DF74-488B-8D0E-EC1261297298}" type="presParOf" srcId="{8521E9DB-C7A2-4630-8DC7-412AC908C359}" destId="{A520718C-7E1B-41B4-ABB3-96493559AA42}" srcOrd="0" destOrd="0" presId="urn:microsoft.com/office/officeart/2005/8/layout/vList3#6"/>
    <dgm:cxn modelId="{2095DE0B-B070-41C7-95BF-B3FB9CC83F2A}" type="presParOf" srcId="{8521E9DB-C7A2-4630-8DC7-412AC908C359}" destId="{B965B2B7-FD41-470A-8783-DA713EE3B443}" srcOrd="1" destOrd="0" presId="urn:microsoft.com/office/officeart/2005/8/layout/vList3#6"/>
    <dgm:cxn modelId="{97C0021C-3831-44BB-990B-FAD50C04F5AC}" type="presParOf" srcId="{DB5530DA-1B0E-46CD-BE86-FE5ED89FD056}" destId="{797E6861-67E4-4B3B-ACDC-10046A453883}" srcOrd="1" destOrd="0" presId="urn:microsoft.com/office/officeart/2005/8/layout/vList3#6"/>
    <dgm:cxn modelId="{5ACDC058-0350-4DEC-951D-AF4699207F19}" type="presParOf" srcId="{DB5530DA-1B0E-46CD-BE86-FE5ED89FD056}" destId="{8EEB9DF3-32CF-4749-BF6B-11B6BE43438E}" srcOrd="2" destOrd="0" presId="urn:microsoft.com/office/officeart/2005/8/layout/vList3#6"/>
    <dgm:cxn modelId="{7969577E-3916-4F39-8905-688BDF71ED27}" type="presParOf" srcId="{8EEB9DF3-32CF-4749-BF6B-11B6BE43438E}" destId="{1113CEE6-277A-477F-A260-6FF867358BBC}" srcOrd="0" destOrd="0" presId="urn:microsoft.com/office/officeart/2005/8/layout/vList3#6"/>
    <dgm:cxn modelId="{071CB5C5-491E-4A52-B341-D2B46FBDD87D}" type="presParOf" srcId="{8EEB9DF3-32CF-4749-BF6B-11B6BE43438E}" destId="{E3257E59-A15F-4456-9EBB-FCC816260B7A}" srcOrd="1" destOrd="0" presId="urn:microsoft.com/office/officeart/2005/8/layout/vList3#6"/>
    <dgm:cxn modelId="{4E26306F-98EE-47AC-9A97-BFEE5192B9FA}" type="presParOf" srcId="{DB5530DA-1B0E-46CD-BE86-FE5ED89FD056}" destId="{4ECA6609-2993-41C9-8E61-693E95B211E7}" srcOrd="3" destOrd="0" presId="urn:microsoft.com/office/officeart/2005/8/layout/vList3#6"/>
    <dgm:cxn modelId="{6A016CD4-76A5-4479-85A9-A714A73BE510}" type="presParOf" srcId="{DB5530DA-1B0E-46CD-BE86-FE5ED89FD056}" destId="{2C0360DB-1CF8-4319-8E50-8325F202C21D}" srcOrd="4" destOrd="0" presId="urn:microsoft.com/office/officeart/2005/8/layout/vList3#6"/>
    <dgm:cxn modelId="{21C34BC3-F0D4-421B-B92A-2C303CC5F0D5}" type="presParOf" srcId="{2C0360DB-1CF8-4319-8E50-8325F202C21D}" destId="{042B2760-0C63-4152-89F5-EAFC52663255}" srcOrd="0" destOrd="0" presId="urn:microsoft.com/office/officeart/2005/8/layout/vList3#6"/>
    <dgm:cxn modelId="{13570E4A-6BC2-4811-8EBC-E0CB4528EA43}" type="presParOf" srcId="{2C0360DB-1CF8-4319-8E50-8325F202C21D}" destId="{E7F8C779-4671-496F-B47E-9A38CE05C4D5}" srcOrd="1" destOrd="0" presId="urn:microsoft.com/office/officeart/2005/8/layout/vList3#6"/>
    <dgm:cxn modelId="{BB9CC076-0E18-4E29-801A-D193FE43A10C}" type="presParOf" srcId="{DB5530DA-1B0E-46CD-BE86-FE5ED89FD056}" destId="{FBD1449B-8F17-40E4-9882-6EB3AEC995C0}" srcOrd="5" destOrd="0" presId="urn:microsoft.com/office/officeart/2005/8/layout/vList3#6"/>
    <dgm:cxn modelId="{FF8C2160-67C7-45AB-8FB7-A6A2A2D50D62}" type="presParOf" srcId="{DB5530DA-1B0E-46CD-BE86-FE5ED89FD056}" destId="{EE33204B-56EA-4E09-BADC-35C691872952}" srcOrd="6" destOrd="0" presId="urn:microsoft.com/office/officeart/2005/8/layout/vList3#6"/>
    <dgm:cxn modelId="{CFFD70BA-95DD-4391-9C9C-1D99B1F2E834}" type="presParOf" srcId="{EE33204B-56EA-4E09-BADC-35C691872952}" destId="{DAD10C70-57AE-4088-B4CC-A1926680A2A7}" srcOrd="0" destOrd="0" presId="urn:microsoft.com/office/officeart/2005/8/layout/vList3#6"/>
    <dgm:cxn modelId="{7E51154C-B96A-4130-ADE2-91CE0DD0604C}" type="presParOf" srcId="{EE33204B-56EA-4E09-BADC-35C691872952}" destId="{65F677A3-6160-4660-986B-49DA6A96327E}" srcOrd="1" destOrd="0" presId="urn:microsoft.com/office/officeart/2005/8/layout/vList3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Berpartisipasi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proses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penegakan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khususnya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pemberantasan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Korupsi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Kolusi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Nepotisme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(KKN)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jajaran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Memberikan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bantuan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pembelaan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perlindungan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hak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sesama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jika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bersangkutan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mengalaminya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Aktif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mendukung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clean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geverment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supremasi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penegakan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kedisiplinan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penyusunan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perundangan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6D88AAD-12D5-4202-BFF0-A63567DE6114}" type="presOf" srcId="{B73934F0-684B-4D52-83C4-503DD710D38D}" destId="{E3257E59-A15F-4456-9EBB-FCC816260B7A}" srcOrd="0" destOrd="0" presId="urn:microsoft.com/office/officeart/2005/8/layout/vList3#7"/>
    <dgm:cxn modelId="{DD6134BA-C80E-4777-A49A-5708F5282861}" type="presOf" srcId="{AC9D8552-3778-4CA7-8362-90F176B0614B}" destId="{E7F8C779-4671-496F-B47E-9A38CE05C4D5}" srcOrd="0" destOrd="0" presId="urn:microsoft.com/office/officeart/2005/8/layout/vList3#7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4C49C1BE-2945-4BE7-907E-86540B07F600}" type="presOf" srcId="{738C9E34-5031-4A98-9322-9F0A9C6A16A4}" destId="{B965B2B7-FD41-470A-8783-DA713EE3B443}" srcOrd="0" destOrd="0" presId="urn:microsoft.com/office/officeart/2005/8/layout/vList3#7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B1B48568-1797-4C08-A20E-3BFB9367FAC9}" type="presOf" srcId="{614850D4-5A5C-470C-8771-750FFE01C1C7}" destId="{DB5530DA-1B0E-46CD-BE86-FE5ED89FD056}" srcOrd="0" destOrd="0" presId="urn:microsoft.com/office/officeart/2005/8/layout/vList3#7"/>
    <dgm:cxn modelId="{79AD6AEB-5A40-4A22-9E2C-B46393E86022}" type="presParOf" srcId="{DB5530DA-1B0E-46CD-BE86-FE5ED89FD056}" destId="{8521E9DB-C7A2-4630-8DC7-412AC908C359}" srcOrd="0" destOrd="0" presId="urn:microsoft.com/office/officeart/2005/8/layout/vList3#7"/>
    <dgm:cxn modelId="{C71B6898-1D68-45C8-8BB0-4B6C6276E4DA}" type="presParOf" srcId="{8521E9DB-C7A2-4630-8DC7-412AC908C359}" destId="{A520718C-7E1B-41B4-ABB3-96493559AA42}" srcOrd="0" destOrd="0" presId="urn:microsoft.com/office/officeart/2005/8/layout/vList3#7"/>
    <dgm:cxn modelId="{D5B6FFDB-1546-4F90-8850-41B6794F9476}" type="presParOf" srcId="{8521E9DB-C7A2-4630-8DC7-412AC908C359}" destId="{B965B2B7-FD41-470A-8783-DA713EE3B443}" srcOrd="1" destOrd="0" presId="urn:microsoft.com/office/officeart/2005/8/layout/vList3#7"/>
    <dgm:cxn modelId="{161A7C51-1DFA-4366-ADCF-4CA9B0DDECAA}" type="presParOf" srcId="{DB5530DA-1B0E-46CD-BE86-FE5ED89FD056}" destId="{797E6861-67E4-4B3B-ACDC-10046A453883}" srcOrd="1" destOrd="0" presId="urn:microsoft.com/office/officeart/2005/8/layout/vList3#7"/>
    <dgm:cxn modelId="{56DFF412-2C88-497E-BDFE-428A97011EE2}" type="presParOf" srcId="{DB5530DA-1B0E-46CD-BE86-FE5ED89FD056}" destId="{8EEB9DF3-32CF-4749-BF6B-11B6BE43438E}" srcOrd="2" destOrd="0" presId="urn:microsoft.com/office/officeart/2005/8/layout/vList3#7"/>
    <dgm:cxn modelId="{AB110DB0-56AB-41D9-8F56-88683C05DD39}" type="presParOf" srcId="{8EEB9DF3-32CF-4749-BF6B-11B6BE43438E}" destId="{1113CEE6-277A-477F-A260-6FF867358BBC}" srcOrd="0" destOrd="0" presId="urn:microsoft.com/office/officeart/2005/8/layout/vList3#7"/>
    <dgm:cxn modelId="{D428F758-E067-4559-BE99-F6EB2F944F62}" type="presParOf" srcId="{8EEB9DF3-32CF-4749-BF6B-11B6BE43438E}" destId="{E3257E59-A15F-4456-9EBB-FCC816260B7A}" srcOrd="1" destOrd="0" presId="urn:microsoft.com/office/officeart/2005/8/layout/vList3#7"/>
    <dgm:cxn modelId="{05A2BC0D-0962-4CBB-92B2-7D359226E34C}" type="presParOf" srcId="{DB5530DA-1B0E-46CD-BE86-FE5ED89FD056}" destId="{4ECA6609-2993-41C9-8E61-693E95B211E7}" srcOrd="3" destOrd="0" presId="urn:microsoft.com/office/officeart/2005/8/layout/vList3#7"/>
    <dgm:cxn modelId="{1963C31C-7D5D-4500-89A6-125D4F70CC28}" type="presParOf" srcId="{DB5530DA-1B0E-46CD-BE86-FE5ED89FD056}" destId="{2C0360DB-1CF8-4319-8E50-8325F202C21D}" srcOrd="4" destOrd="0" presId="urn:microsoft.com/office/officeart/2005/8/layout/vList3#7"/>
    <dgm:cxn modelId="{617D9AEB-402E-489D-9463-8BCB041316B6}" type="presParOf" srcId="{2C0360DB-1CF8-4319-8E50-8325F202C21D}" destId="{042B2760-0C63-4152-89F5-EAFC52663255}" srcOrd="0" destOrd="0" presId="urn:microsoft.com/office/officeart/2005/8/layout/vList3#7"/>
    <dgm:cxn modelId="{C174924F-7620-4798-8FF9-143B1531B398}" type="presParOf" srcId="{2C0360DB-1CF8-4319-8E50-8325F202C21D}" destId="{E7F8C779-4671-496F-B47E-9A38CE05C4D5}" srcOrd="1" destOrd="0" presId="urn:microsoft.com/office/officeart/2005/8/layout/vList3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8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Mendorong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peningkatan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individu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berkiprah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sesuai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kemampuan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keahliannya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kancah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regional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Menciptakan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jaringan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ketenaga-kerjaan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dapat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dimanfaatkan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oleh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Alumni,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khususnya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mereka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b="1" i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fresh graduate, </a:t>
          </a:r>
          <a:r>
            <a:rPr lang="en-US" b="1" i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i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i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bekerjasama</a:t>
          </a:r>
          <a:r>
            <a:rPr lang="en-US" b="1" i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i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b="1" i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CD UNS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Pembekalan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kesiapan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memasuki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dunia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wisuda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Muda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sebelum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meninggalkan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kampus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 b="1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B0F2B8-0D8E-42D5-8194-15C86F309A14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Pembekalan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penguatan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kewirausahaan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mahasiswa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Muda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53A76B-7CE4-454E-B012-D2C4768B27F0}" type="parTrans" cxnId="{EBD5B593-6C6D-4534-B750-506E3340828B}">
      <dgm:prSet/>
      <dgm:spPr/>
      <dgm:t>
        <a:bodyPr/>
        <a:lstStyle/>
        <a:p>
          <a:endParaRPr lang="id-ID"/>
        </a:p>
      </dgm:t>
    </dgm:pt>
    <dgm:pt modelId="{4B5FB900-537D-4174-9D3E-3F766B66CB51}" type="sibTrans" cxnId="{EBD5B593-6C6D-4534-B750-506E3340828B}">
      <dgm:prSet/>
      <dgm:spPr/>
      <dgm:t>
        <a:bodyPr/>
        <a:lstStyle/>
        <a:p>
          <a:endParaRPr lang="id-ID"/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4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4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8D4B8A3-C8D4-40D4-8A8C-80DE3A23081F}" type="pres">
      <dgm:prSet presAssocID="{EA313F2D-E00F-4802-AE6D-ECC3622401F5}" presName="spacing" presStyleCnt="0"/>
      <dgm:spPr/>
    </dgm:pt>
    <dgm:pt modelId="{91229A02-0DDE-4EE8-B92D-6D96823CF230}" type="pres">
      <dgm:prSet presAssocID="{0AB0F2B8-0D8E-42D5-8194-15C86F309A14}" presName="composite" presStyleCnt="0"/>
      <dgm:spPr/>
    </dgm:pt>
    <dgm:pt modelId="{2C807E00-1F96-4743-8F52-6CC1423621FE}" type="pres">
      <dgm:prSet presAssocID="{0AB0F2B8-0D8E-42D5-8194-15C86F309A14}" presName="imgShp" presStyleLbl="fgImgPlace1" presStyleIdx="3" presStyleCnt="4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4FE394D-0C16-4866-A274-5EF4632C3D9C}" type="pres">
      <dgm:prSet presAssocID="{0AB0F2B8-0D8E-42D5-8194-15C86F309A14}" presName="txShp" presStyleLbl="node1" presStyleIdx="3" presStyleCnt="4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2E92DF7-D3F3-43A7-83BD-2B26B84E1BB5}" type="presOf" srcId="{0AB0F2B8-0D8E-42D5-8194-15C86F309A14}" destId="{54FE394D-0C16-4866-A274-5EF4632C3D9C}" srcOrd="0" destOrd="0" presId="urn:microsoft.com/office/officeart/2005/8/layout/vList3#8"/>
    <dgm:cxn modelId="{2F13B274-C20E-4AD4-A337-D37D0C2461F9}" type="presOf" srcId="{738C9E34-5031-4A98-9322-9F0A9C6A16A4}" destId="{B965B2B7-FD41-470A-8783-DA713EE3B443}" srcOrd="0" destOrd="0" presId="urn:microsoft.com/office/officeart/2005/8/layout/vList3#8"/>
    <dgm:cxn modelId="{CC0FB726-F8AE-4743-9D7B-F98D1D5CACD8}" type="presOf" srcId="{614850D4-5A5C-470C-8771-750FFE01C1C7}" destId="{DB5530DA-1B0E-46CD-BE86-FE5ED89FD056}" srcOrd="0" destOrd="0" presId="urn:microsoft.com/office/officeart/2005/8/layout/vList3#8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EBD5B593-6C6D-4534-B750-506E3340828B}" srcId="{614850D4-5A5C-470C-8771-750FFE01C1C7}" destId="{0AB0F2B8-0D8E-42D5-8194-15C86F309A14}" srcOrd="3" destOrd="0" parTransId="{A853A76B-7CE4-454E-B012-D2C4768B27F0}" sibTransId="{4B5FB900-537D-4174-9D3E-3F766B66CB51}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63D10850-BEC5-49E1-A0E9-1800E107E3C8}" type="presOf" srcId="{B73934F0-684B-4D52-83C4-503DD710D38D}" destId="{E3257E59-A15F-4456-9EBB-FCC816260B7A}" srcOrd="0" destOrd="0" presId="urn:microsoft.com/office/officeart/2005/8/layout/vList3#8"/>
    <dgm:cxn modelId="{68A0A7CD-AC00-46F5-B542-B026FE1798AF}" type="presOf" srcId="{AC9D8552-3778-4CA7-8362-90F176B0614B}" destId="{E7F8C779-4671-496F-B47E-9A38CE05C4D5}" srcOrd="0" destOrd="0" presId="urn:microsoft.com/office/officeart/2005/8/layout/vList3#8"/>
    <dgm:cxn modelId="{8C072DBA-C013-427D-B488-58C51F507F18}" type="presParOf" srcId="{DB5530DA-1B0E-46CD-BE86-FE5ED89FD056}" destId="{8521E9DB-C7A2-4630-8DC7-412AC908C359}" srcOrd="0" destOrd="0" presId="urn:microsoft.com/office/officeart/2005/8/layout/vList3#8"/>
    <dgm:cxn modelId="{79DA358D-9B1B-4B8F-95ED-48E3D3E4C066}" type="presParOf" srcId="{8521E9DB-C7A2-4630-8DC7-412AC908C359}" destId="{A520718C-7E1B-41B4-ABB3-96493559AA42}" srcOrd="0" destOrd="0" presId="urn:microsoft.com/office/officeart/2005/8/layout/vList3#8"/>
    <dgm:cxn modelId="{B8ACB934-92ED-4E11-B309-618620C9D8FD}" type="presParOf" srcId="{8521E9DB-C7A2-4630-8DC7-412AC908C359}" destId="{B965B2B7-FD41-470A-8783-DA713EE3B443}" srcOrd="1" destOrd="0" presId="urn:microsoft.com/office/officeart/2005/8/layout/vList3#8"/>
    <dgm:cxn modelId="{D998CCC2-8B40-40E3-8CB2-5620513A6F11}" type="presParOf" srcId="{DB5530DA-1B0E-46CD-BE86-FE5ED89FD056}" destId="{797E6861-67E4-4B3B-ACDC-10046A453883}" srcOrd="1" destOrd="0" presId="urn:microsoft.com/office/officeart/2005/8/layout/vList3#8"/>
    <dgm:cxn modelId="{5EAFD825-F4B1-4C67-946E-D869E42BA656}" type="presParOf" srcId="{DB5530DA-1B0E-46CD-BE86-FE5ED89FD056}" destId="{8EEB9DF3-32CF-4749-BF6B-11B6BE43438E}" srcOrd="2" destOrd="0" presId="urn:microsoft.com/office/officeart/2005/8/layout/vList3#8"/>
    <dgm:cxn modelId="{7665F9D2-D3BE-46E5-A9EC-12E0ECAC5146}" type="presParOf" srcId="{8EEB9DF3-32CF-4749-BF6B-11B6BE43438E}" destId="{1113CEE6-277A-477F-A260-6FF867358BBC}" srcOrd="0" destOrd="0" presId="urn:microsoft.com/office/officeart/2005/8/layout/vList3#8"/>
    <dgm:cxn modelId="{CF44526A-8DAB-465C-8812-9E9208C5F63F}" type="presParOf" srcId="{8EEB9DF3-32CF-4749-BF6B-11B6BE43438E}" destId="{E3257E59-A15F-4456-9EBB-FCC816260B7A}" srcOrd="1" destOrd="0" presId="urn:microsoft.com/office/officeart/2005/8/layout/vList3#8"/>
    <dgm:cxn modelId="{E6F9D3E2-8968-487C-A0CB-5625A4CC17B0}" type="presParOf" srcId="{DB5530DA-1B0E-46CD-BE86-FE5ED89FD056}" destId="{4ECA6609-2993-41C9-8E61-693E95B211E7}" srcOrd="3" destOrd="0" presId="urn:microsoft.com/office/officeart/2005/8/layout/vList3#8"/>
    <dgm:cxn modelId="{FD299B39-B8DC-41A7-9A85-1F60FB5D6ED1}" type="presParOf" srcId="{DB5530DA-1B0E-46CD-BE86-FE5ED89FD056}" destId="{2C0360DB-1CF8-4319-8E50-8325F202C21D}" srcOrd="4" destOrd="0" presId="urn:microsoft.com/office/officeart/2005/8/layout/vList3#8"/>
    <dgm:cxn modelId="{255B911A-CF8F-4EAA-B007-CE7EEF8376A5}" type="presParOf" srcId="{2C0360DB-1CF8-4319-8E50-8325F202C21D}" destId="{042B2760-0C63-4152-89F5-EAFC52663255}" srcOrd="0" destOrd="0" presId="urn:microsoft.com/office/officeart/2005/8/layout/vList3#8"/>
    <dgm:cxn modelId="{D7E39B32-D837-4FDE-8CD5-ACD1979943D2}" type="presParOf" srcId="{2C0360DB-1CF8-4319-8E50-8325F202C21D}" destId="{E7F8C779-4671-496F-B47E-9A38CE05C4D5}" srcOrd="1" destOrd="0" presId="urn:microsoft.com/office/officeart/2005/8/layout/vList3#8"/>
    <dgm:cxn modelId="{9A36E389-4C16-47F4-BF29-EEE6304462C1}" type="presParOf" srcId="{DB5530DA-1B0E-46CD-BE86-FE5ED89FD056}" destId="{F8D4B8A3-C8D4-40D4-8A8C-80DE3A23081F}" srcOrd="5" destOrd="0" presId="urn:microsoft.com/office/officeart/2005/8/layout/vList3#8"/>
    <dgm:cxn modelId="{12484E8C-DC26-4668-851E-BC134749D0F6}" type="presParOf" srcId="{DB5530DA-1B0E-46CD-BE86-FE5ED89FD056}" destId="{91229A02-0DDE-4EE8-B92D-6D96823CF230}" srcOrd="6" destOrd="0" presId="urn:microsoft.com/office/officeart/2005/8/layout/vList3#8"/>
    <dgm:cxn modelId="{03514D17-4893-4121-A1C7-D50AC208F340}" type="presParOf" srcId="{91229A02-0DDE-4EE8-B92D-6D96823CF230}" destId="{2C807E00-1F96-4743-8F52-6CC1423621FE}" srcOrd="0" destOrd="0" presId="urn:microsoft.com/office/officeart/2005/8/layout/vList3#8"/>
    <dgm:cxn modelId="{7A5046A1-67BD-40F0-A186-C9110D3D0F32}" type="presParOf" srcId="{91229A02-0DDE-4EE8-B92D-6D96823CF230}" destId="{54FE394D-0C16-4866-A274-5EF4632C3D9C}" srcOrd="1" destOrd="0" presId="urn:microsoft.com/office/officeart/2005/8/layout/vList3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4850D4-5A5C-470C-8771-750FFE01C1C7}" type="doc">
      <dgm:prSet loTypeId="urn:microsoft.com/office/officeart/2005/8/layout/vList3#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38C9E34-5031-4A98-9322-9F0A9C6A16A4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Terbinanya komunikasi yang sinergis antar Alumni UNS lintas Fakultas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2F4D70-13EA-4DD1-9E36-C7978A2D3023}" type="parTrans" cxnId="{12834DDD-20DA-4531-A6E1-4A6D0CF1537D}">
      <dgm:prSet/>
      <dgm:spPr/>
      <dgm:t>
        <a:bodyPr/>
        <a:lstStyle/>
        <a:p>
          <a:endParaRPr lang="id-ID"/>
        </a:p>
      </dgm:t>
    </dgm:pt>
    <dgm:pt modelId="{A0A438EB-FAAF-41BC-8666-1E1352B9F158}" type="sibTrans" cxnId="{12834DDD-20DA-4531-A6E1-4A6D0CF1537D}">
      <dgm:prSet/>
      <dgm:spPr/>
      <dgm:t>
        <a:bodyPr/>
        <a:lstStyle/>
        <a:p>
          <a:endParaRPr lang="id-ID"/>
        </a:p>
      </dgm:t>
    </dgm:pt>
    <dgm:pt modelId="{B73934F0-684B-4D52-83C4-503DD710D38D}">
      <dgm:prSet phldrT="[Text]"/>
      <dgm:spPr/>
      <dgm:t>
        <a:bodyPr/>
        <a:lstStyle/>
        <a:p>
          <a:pPr algn="l"/>
          <a:r>
            <a:rPr lang="nb-NO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Mengidentifikasi dan merealisasikan peluang kerjasama dalam berbagai bidang.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815F9-5759-442E-B694-E131E0054317}" type="parTrans" cxnId="{6CE6FC06-9326-477D-A654-592FEF926415}">
      <dgm:prSet/>
      <dgm:spPr/>
      <dgm:t>
        <a:bodyPr/>
        <a:lstStyle/>
        <a:p>
          <a:endParaRPr lang="id-ID"/>
        </a:p>
      </dgm:t>
    </dgm:pt>
    <dgm:pt modelId="{FF1C1285-CCCC-49E8-A026-BE93FFF5F757}" type="sibTrans" cxnId="{6CE6FC06-9326-477D-A654-592FEF926415}">
      <dgm:prSet/>
      <dgm:spPr/>
      <dgm:t>
        <a:bodyPr/>
        <a:lstStyle/>
        <a:p>
          <a:endParaRPr lang="id-ID"/>
        </a:p>
      </dgm:t>
    </dgm:pt>
    <dgm:pt modelId="{AC9D8552-3778-4CA7-8362-90F176B0614B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Menggali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memajukan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almamater</a:t>
          </a:r>
          <a:r>
            <a:rPr lang="en-US" b="1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b="1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CC01D-495E-4175-A684-B23FCCCC6701}" type="parTrans" cxnId="{60E105EF-66E3-44C2-9DCE-5D41460C2D62}">
      <dgm:prSet/>
      <dgm:spPr/>
      <dgm:t>
        <a:bodyPr/>
        <a:lstStyle/>
        <a:p>
          <a:endParaRPr lang="id-ID"/>
        </a:p>
      </dgm:t>
    </dgm:pt>
    <dgm:pt modelId="{EA313F2D-E00F-4802-AE6D-ECC3622401F5}" type="sibTrans" cxnId="{60E105EF-66E3-44C2-9DCE-5D41460C2D62}">
      <dgm:prSet/>
      <dgm:spPr/>
      <dgm:t>
        <a:bodyPr/>
        <a:lstStyle/>
        <a:p>
          <a:endParaRPr lang="id-ID"/>
        </a:p>
      </dgm:t>
    </dgm:pt>
    <dgm:pt modelId="{DB5530DA-1B0E-46CD-BE86-FE5ED89FD056}" type="pres">
      <dgm:prSet presAssocID="{614850D4-5A5C-470C-8771-750FFE01C1C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521E9DB-C7A2-4630-8DC7-412AC908C359}" type="pres">
      <dgm:prSet presAssocID="{738C9E34-5031-4A98-9322-9F0A9C6A16A4}" presName="composite" presStyleCnt="0"/>
      <dgm:spPr/>
    </dgm:pt>
    <dgm:pt modelId="{A520718C-7E1B-41B4-ABB3-96493559AA42}" type="pres">
      <dgm:prSet presAssocID="{738C9E34-5031-4A98-9322-9F0A9C6A16A4}" presName="imgShp" presStyleLbl="fgImgPlace1" presStyleIdx="0" presStyleCnt="3" custScaleX="74328" custScaleY="62282" custLinFactNeighborX="-605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B965B2B7-FD41-470A-8783-DA713EE3B443}" type="pres">
      <dgm:prSet presAssocID="{738C9E34-5031-4A98-9322-9F0A9C6A16A4}" presName="txShp" presStyleLbl="node1" presStyleIdx="0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7E6861-67E4-4B3B-ACDC-10046A453883}" type="pres">
      <dgm:prSet presAssocID="{A0A438EB-FAAF-41BC-8666-1E1352B9F158}" presName="spacing" presStyleCnt="0"/>
      <dgm:spPr/>
    </dgm:pt>
    <dgm:pt modelId="{8EEB9DF3-32CF-4749-BF6B-11B6BE43438E}" type="pres">
      <dgm:prSet presAssocID="{B73934F0-684B-4D52-83C4-503DD710D38D}" presName="composite" presStyleCnt="0"/>
      <dgm:spPr/>
    </dgm:pt>
    <dgm:pt modelId="{1113CEE6-277A-477F-A260-6FF867358BBC}" type="pres">
      <dgm:prSet presAssocID="{B73934F0-684B-4D52-83C4-503DD710D38D}" presName="imgShp" presStyleLbl="fgImgPlace1" presStyleIdx="1" presStyleCnt="3" custScaleX="74328" custScaleY="68894" custLinFactNeighborX="-541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3257E59-A15F-4456-9EBB-FCC816260B7A}" type="pres">
      <dgm:prSet presAssocID="{B73934F0-684B-4D52-83C4-503DD710D38D}" presName="txShp" presStyleLbl="node1" presStyleIdx="1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CA6609-2993-41C9-8E61-693E95B211E7}" type="pres">
      <dgm:prSet presAssocID="{FF1C1285-CCCC-49E8-A026-BE93FFF5F757}" presName="spacing" presStyleCnt="0"/>
      <dgm:spPr/>
    </dgm:pt>
    <dgm:pt modelId="{2C0360DB-1CF8-4319-8E50-8325F202C21D}" type="pres">
      <dgm:prSet presAssocID="{AC9D8552-3778-4CA7-8362-90F176B0614B}" presName="composite" presStyleCnt="0"/>
      <dgm:spPr/>
    </dgm:pt>
    <dgm:pt modelId="{042B2760-0C63-4152-89F5-EAFC52663255}" type="pres">
      <dgm:prSet presAssocID="{AC9D8552-3778-4CA7-8362-90F176B0614B}" presName="imgShp" presStyleLbl="fgImgPlace1" presStyleIdx="2" presStyleCnt="3" custScaleX="74328" custScaleY="62852" custLinFactNeighborX="-605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F8C779-4671-496F-B47E-9A38CE05C4D5}" type="pres">
      <dgm:prSet presAssocID="{AC9D8552-3778-4CA7-8362-90F176B0614B}" presName="txShp" presStyleLbl="node1" presStyleIdx="2" presStyleCnt="3" custScaleX="1199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0D3E2AB-1A53-47C7-B56D-721C6190AAAB}" type="presOf" srcId="{AC9D8552-3778-4CA7-8362-90F176B0614B}" destId="{E7F8C779-4671-496F-B47E-9A38CE05C4D5}" srcOrd="0" destOrd="0" presId="urn:microsoft.com/office/officeart/2005/8/layout/vList3#9"/>
    <dgm:cxn modelId="{12834DDD-20DA-4531-A6E1-4A6D0CF1537D}" srcId="{614850D4-5A5C-470C-8771-750FFE01C1C7}" destId="{738C9E34-5031-4A98-9322-9F0A9C6A16A4}" srcOrd="0" destOrd="0" parTransId="{212F4D70-13EA-4DD1-9E36-C7978A2D3023}" sibTransId="{A0A438EB-FAAF-41BC-8666-1E1352B9F158}"/>
    <dgm:cxn modelId="{60E105EF-66E3-44C2-9DCE-5D41460C2D62}" srcId="{614850D4-5A5C-470C-8771-750FFE01C1C7}" destId="{AC9D8552-3778-4CA7-8362-90F176B0614B}" srcOrd="2" destOrd="0" parTransId="{0E8CC01D-495E-4175-A684-B23FCCCC6701}" sibTransId="{EA313F2D-E00F-4802-AE6D-ECC3622401F5}"/>
    <dgm:cxn modelId="{CBDC6D7B-06A8-4581-9F29-6649D19CB6E6}" type="presOf" srcId="{614850D4-5A5C-470C-8771-750FFE01C1C7}" destId="{DB5530DA-1B0E-46CD-BE86-FE5ED89FD056}" srcOrd="0" destOrd="0" presId="urn:microsoft.com/office/officeart/2005/8/layout/vList3#9"/>
    <dgm:cxn modelId="{6CE6FC06-9326-477D-A654-592FEF926415}" srcId="{614850D4-5A5C-470C-8771-750FFE01C1C7}" destId="{B73934F0-684B-4D52-83C4-503DD710D38D}" srcOrd="1" destOrd="0" parTransId="{9F1815F9-5759-442E-B694-E131E0054317}" sibTransId="{FF1C1285-CCCC-49E8-A026-BE93FFF5F757}"/>
    <dgm:cxn modelId="{E9867A67-9C10-40B1-8101-B54DB8C9612A}" type="presOf" srcId="{738C9E34-5031-4A98-9322-9F0A9C6A16A4}" destId="{B965B2B7-FD41-470A-8783-DA713EE3B443}" srcOrd="0" destOrd="0" presId="urn:microsoft.com/office/officeart/2005/8/layout/vList3#9"/>
    <dgm:cxn modelId="{4D233972-ECB2-4BF8-9E7B-B512837663F3}" type="presOf" srcId="{B73934F0-684B-4D52-83C4-503DD710D38D}" destId="{E3257E59-A15F-4456-9EBB-FCC816260B7A}" srcOrd="0" destOrd="0" presId="urn:microsoft.com/office/officeart/2005/8/layout/vList3#9"/>
    <dgm:cxn modelId="{DEDC4814-8F76-4205-A10B-B0DF78ECB922}" type="presParOf" srcId="{DB5530DA-1B0E-46CD-BE86-FE5ED89FD056}" destId="{8521E9DB-C7A2-4630-8DC7-412AC908C359}" srcOrd="0" destOrd="0" presId="urn:microsoft.com/office/officeart/2005/8/layout/vList3#9"/>
    <dgm:cxn modelId="{1D34CB4D-DFE1-4DB0-82EE-145B780D7B02}" type="presParOf" srcId="{8521E9DB-C7A2-4630-8DC7-412AC908C359}" destId="{A520718C-7E1B-41B4-ABB3-96493559AA42}" srcOrd="0" destOrd="0" presId="urn:microsoft.com/office/officeart/2005/8/layout/vList3#9"/>
    <dgm:cxn modelId="{EA61C5E0-57FF-443D-978B-92F9462E33A5}" type="presParOf" srcId="{8521E9DB-C7A2-4630-8DC7-412AC908C359}" destId="{B965B2B7-FD41-470A-8783-DA713EE3B443}" srcOrd="1" destOrd="0" presId="urn:microsoft.com/office/officeart/2005/8/layout/vList3#9"/>
    <dgm:cxn modelId="{7DF94D02-3759-41F0-B103-460D12EA5D52}" type="presParOf" srcId="{DB5530DA-1B0E-46CD-BE86-FE5ED89FD056}" destId="{797E6861-67E4-4B3B-ACDC-10046A453883}" srcOrd="1" destOrd="0" presId="urn:microsoft.com/office/officeart/2005/8/layout/vList3#9"/>
    <dgm:cxn modelId="{3332E7F7-4FAE-4967-9897-807CF2AD3CAA}" type="presParOf" srcId="{DB5530DA-1B0E-46CD-BE86-FE5ED89FD056}" destId="{8EEB9DF3-32CF-4749-BF6B-11B6BE43438E}" srcOrd="2" destOrd="0" presId="urn:microsoft.com/office/officeart/2005/8/layout/vList3#9"/>
    <dgm:cxn modelId="{646A7703-5E3B-4E8B-B272-B6A6641399B0}" type="presParOf" srcId="{8EEB9DF3-32CF-4749-BF6B-11B6BE43438E}" destId="{1113CEE6-277A-477F-A260-6FF867358BBC}" srcOrd="0" destOrd="0" presId="urn:microsoft.com/office/officeart/2005/8/layout/vList3#9"/>
    <dgm:cxn modelId="{D3BA0893-3A5F-4A7D-9713-1F17F8F2DCD4}" type="presParOf" srcId="{8EEB9DF3-32CF-4749-BF6B-11B6BE43438E}" destId="{E3257E59-A15F-4456-9EBB-FCC816260B7A}" srcOrd="1" destOrd="0" presId="urn:microsoft.com/office/officeart/2005/8/layout/vList3#9"/>
    <dgm:cxn modelId="{161E8B81-1A81-413C-9DEB-E4E3EFEF4670}" type="presParOf" srcId="{DB5530DA-1B0E-46CD-BE86-FE5ED89FD056}" destId="{4ECA6609-2993-41C9-8E61-693E95B211E7}" srcOrd="3" destOrd="0" presId="urn:microsoft.com/office/officeart/2005/8/layout/vList3#9"/>
    <dgm:cxn modelId="{F97D4059-122F-4053-853C-13940D5B392B}" type="presParOf" srcId="{DB5530DA-1B0E-46CD-BE86-FE5ED89FD056}" destId="{2C0360DB-1CF8-4319-8E50-8325F202C21D}" srcOrd="4" destOrd="0" presId="urn:microsoft.com/office/officeart/2005/8/layout/vList3#9"/>
    <dgm:cxn modelId="{A94BC690-1229-4382-89AF-89776297AC0B}" type="presParOf" srcId="{2C0360DB-1CF8-4319-8E50-8325F202C21D}" destId="{042B2760-0C63-4152-89F5-EAFC52663255}" srcOrd="0" destOrd="0" presId="urn:microsoft.com/office/officeart/2005/8/layout/vList3#9"/>
    <dgm:cxn modelId="{63017BC9-9B22-4DDF-889B-42800DA4C0B9}" type="presParOf" srcId="{2C0360DB-1CF8-4319-8E50-8325F202C21D}" destId="{E7F8C779-4671-496F-B47E-9A38CE05C4D5}" srcOrd="1" destOrd="0" presId="urn:microsoft.com/office/officeart/2005/8/layout/vList3#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4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Mengetuk, memotivasi, mewadahi partisipasi alumni dalam segala bidang</a:t>
          </a:r>
          <a:endParaRPr lang="id-ID" sz="22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49"/>
        <a:ext cx="7088104" cy="830126"/>
      </dsp:txXfrm>
    </dsp:sp>
    <dsp:sp modelId="{A520718C-7E1B-41B4-ABB3-96493559AA42}">
      <dsp:nvSpPr>
        <dsp:cNvPr id="0" name=""/>
        <dsp:cNvSpPr/>
      </dsp:nvSpPr>
      <dsp:spPr>
        <a:xfrm>
          <a:off x="720786" y="156603"/>
          <a:ext cx="617016" cy="5170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077974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Menggali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potensi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ekonomi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untuk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pengembangan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endParaRPr lang="id-ID" sz="22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1077974"/>
        <a:ext cx="7088104" cy="830126"/>
      </dsp:txXfrm>
    </dsp:sp>
    <dsp:sp modelId="{1113CEE6-277A-477F-A260-6FF867358BBC}">
      <dsp:nvSpPr>
        <dsp:cNvPr id="0" name=""/>
        <dsp:cNvSpPr/>
      </dsp:nvSpPr>
      <dsp:spPr>
        <a:xfrm>
          <a:off x="773299" y="1207084"/>
          <a:ext cx="617016" cy="5719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15589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Pembentukan: Yayasan, Unit Usaha, Pertisipasi dan atau penyertaan modal, dll.</a:t>
          </a:r>
          <a:endParaRPr lang="id-ID" sz="22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2155899"/>
        <a:ext cx="7088104" cy="830126"/>
      </dsp:txXfrm>
    </dsp:sp>
    <dsp:sp modelId="{042B2760-0C63-4152-89F5-EAFC52663255}">
      <dsp:nvSpPr>
        <dsp:cNvPr id="0" name=""/>
        <dsp:cNvSpPr/>
      </dsp:nvSpPr>
      <dsp:spPr>
        <a:xfrm>
          <a:off x="720786" y="2310087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F49A1-BECE-4F3F-BA6A-DF8C8A798738}">
      <dsp:nvSpPr>
        <dsp:cNvPr id="0" name=""/>
        <dsp:cNvSpPr/>
      </dsp:nvSpPr>
      <dsp:spPr>
        <a:xfrm rot="10800000">
          <a:off x="1000100" y="3233873"/>
          <a:ext cx="7260184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Donasi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pengabdian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partisipasi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22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kepedulian</a:t>
          </a:r>
          <a:r>
            <a:rPr lang="en-US" sz="22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sz="2200" b="1" kern="1200" dirty="0" smtClean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sp:txBody>
      <dsp:txXfrm rot="10800000">
        <a:off x="1207631" y="3233873"/>
        <a:ext cx="7052653" cy="830126"/>
      </dsp:txXfrm>
    </dsp:sp>
    <dsp:sp modelId="{E2967FF1-5F77-428A-80F6-A798BEDF1A58}">
      <dsp:nvSpPr>
        <dsp:cNvPr id="0" name=""/>
        <dsp:cNvSpPr/>
      </dsp:nvSpPr>
      <dsp:spPr>
        <a:xfrm>
          <a:off x="714348" y="3357587"/>
          <a:ext cx="687253" cy="58259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4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Pengembangan website IKA UNS yang menyatu dengan website UNS</a:t>
          </a:r>
          <a:endParaRPr lang="id-ID" sz="23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49"/>
        <a:ext cx="7088104" cy="830126"/>
      </dsp:txXfrm>
    </dsp:sp>
    <dsp:sp modelId="{A520718C-7E1B-41B4-ABB3-96493559AA42}">
      <dsp:nvSpPr>
        <dsp:cNvPr id="0" name=""/>
        <dsp:cNvSpPr/>
      </dsp:nvSpPr>
      <dsp:spPr>
        <a:xfrm>
          <a:off x="720786" y="156603"/>
          <a:ext cx="617016" cy="5170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059695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Pembuatan Media komunikasi antar alumni anggota IKA UNS </a:t>
          </a:r>
          <a:endParaRPr lang="id-ID" sz="23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1059695"/>
        <a:ext cx="7088104" cy="830126"/>
      </dsp:txXfrm>
    </dsp:sp>
    <dsp:sp modelId="{1113CEE6-277A-477F-A260-6FF867358BBC}">
      <dsp:nvSpPr>
        <dsp:cNvPr id="0" name=""/>
        <dsp:cNvSpPr/>
      </dsp:nvSpPr>
      <dsp:spPr>
        <a:xfrm>
          <a:off x="773299" y="1207084"/>
          <a:ext cx="617016" cy="5719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15589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Branding IKA UNS</a:t>
          </a:r>
          <a:endParaRPr lang="id-ID" sz="23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2155899"/>
        <a:ext cx="7088104" cy="830126"/>
      </dsp:txXfrm>
    </dsp:sp>
    <dsp:sp modelId="{042B2760-0C63-4152-89F5-EAFC52663255}">
      <dsp:nvSpPr>
        <dsp:cNvPr id="0" name=""/>
        <dsp:cNvSpPr/>
      </dsp:nvSpPr>
      <dsp:spPr>
        <a:xfrm>
          <a:off x="720786" y="2310087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8926-7AE3-481B-869A-E38A0B35B4B1}">
      <dsp:nvSpPr>
        <dsp:cNvPr id="0" name=""/>
        <dsp:cNvSpPr/>
      </dsp:nvSpPr>
      <dsp:spPr>
        <a:xfrm rot="10800000">
          <a:off x="924182" y="3233824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Tiada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tanpa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berita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media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massa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TV,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koran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online, </a:t>
          </a:r>
          <a:r>
            <a:rPr lang="en-US" sz="23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sz="23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23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3233824"/>
        <a:ext cx="7088104" cy="830126"/>
      </dsp:txXfrm>
    </dsp:sp>
    <dsp:sp modelId="{B2F9CC15-C861-47C0-94CF-27D648BDEF6D}">
      <dsp:nvSpPr>
        <dsp:cNvPr id="0" name=""/>
        <dsp:cNvSpPr/>
      </dsp:nvSpPr>
      <dsp:spPr>
        <a:xfrm>
          <a:off x="720786" y="3388011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4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sistematisasi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penertiban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memanfaatkan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Teknologi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Informasi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9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49"/>
        <a:ext cx="7088104" cy="830126"/>
      </dsp:txXfrm>
    </dsp:sp>
    <dsp:sp modelId="{A520718C-7E1B-41B4-ABB3-96493559AA42}">
      <dsp:nvSpPr>
        <dsp:cNvPr id="0" name=""/>
        <dsp:cNvSpPr/>
      </dsp:nvSpPr>
      <dsp:spPr>
        <a:xfrm>
          <a:off x="720786" y="156603"/>
          <a:ext cx="617016" cy="5170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059695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Membangun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sarana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prasarana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kesekretariatan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id-ID" sz="19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1059695"/>
        <a:ext cx="7088104" cy="830126"/>
      </dsp:txXfrm>
    </dsp:sp>
    <dsp:sp modelId="{1113CEE6-277A-477F-A260-6FF867358BBC}">
      <dsp:nvSpPr>
        <dsp:cNvPr id="0" name=""/>
        <dsp:cNvSpPr/>
      </dsp:nvSpPr>
      <dsp:spPr>
        <a:xfrm>
          <a:off x="773299" y="1207084"/>
          <a:ext cx="617016" cy="5719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15589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Mengembangkan sistim kearsipan bagi organisai IKA UNS</a:t>
          </a:r>
          <a:endParaRPr lang="id-ID" sz="19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2155899"/>
        <a:ext cx="7088104" cy="830126"/>
      </dsp:txXfrm>
    </dsp:sp>
    <dsp:sp modelId="{042B2760-0C63-4152-89F5-EAFC52663255}">
      <dsp:nvSpPr>
        <dsp:cNvPr id="0" name=""/>
        <dsp:cNvSpPr/>
      </dsp:nvSpPr>
      <dsp:spPr>
        <a:xfrm>
          <a:off x="720786" y="2310087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8926-7AE3-481B-869A-E38A0B35B4B1}">
      <dsp:nvSpPr>
        <dsp:cNvPr id="0" name=""/>
        <dsp:cNvSpPr/>
      </dsp:nvSpPr>
      <dsp:spPr>
        <a:xfrm rot="10800000">
          <a:off x="924182" y="3233824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Penataan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logistik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penyimpanan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gudang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pembelanjaan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IKA UNS.</a:t>
          </a:r>
          <a:endParaRPr lang="id-ID" sz="19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3233824"/>
        <a:ext cx="7088104" cy="830126"/>
      </dsp:txXfrm>
    </dsp:sp>
    <dsp:sp modelId="{B2F9CC15-C861-47C0-94CF-27D648BDEF6D}">
      <dsp:nvSpPr>
        <dsp:cNvPr id="0" name=""/>
        <dsp:cNvSpPr/>
      </dsp:nvSpPr>
      <dsp:spPr>
        <a:xfrm>
          <a:off x="720786" y="3388011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998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80010" rIns="149352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Memperluas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wilayah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kerja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dengan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percepatan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pembentukan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IKAUNS </a:t>
          </a:r>
          <a:r>
            <a:rPr lang="en-US" sz="21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daerah</a:t>
          </a:r>
          <a:r>
            <a:rPr lang="en-US" sz="21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sz="21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998"/>
        <a:ext cx="7013318" cy="1129270"/>
      </dsp:txXfrm>
    </dsp:sp>
    <dsp:sp modelId="{A520718C-7E1B-41B4-ABB3-96493559AA42}">
      <dsp:nvSpPr>
        <dsp:cNvPr id="0" name=""/>
        <dsp:cNvSpPr/>
      </dsp:nvSpPr>
      <dsp:spPr>
        <a:xfrm>
          <a:off x="428593" y="213967"/>
          <a:ext cx="839364" cy="70333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467364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soliditas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solidaritas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antar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sesama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di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berbagai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tingkatan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baik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regional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maupun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20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nasional</a:t>
          </a:r>
          <a:r>
            <a:rPr lang="en-US" sz="20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sz="20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1467364"/>
        <a:ext cx="7013318" cy="1129270"/>
      </dsp:txXfrm>
    </dsp:sp>
    <dsp:sp modelId="{1113CEE6-277A-477F-A260-6FF867358BBC}">
      <dsp:nvSpPr>
        <dsp:cNvPr id="0" name=""/>
        <dsp:cNvSpPr/>
      </dsp:nvSpPr>
      <dsp:spPr>
        <a:xfrm>
          <a:off x="500031" y="1643000"/>
          <a:ext cx="839364" cy="7779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933731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soliditas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organisasi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solidaritas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antar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sesama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alumni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berbagai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tingkatan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baik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regional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maupun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9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nasional</a:t>
          </a:r>
          <a:r>
            <a:rPr lang="en-US" sz="19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sz="19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2933731"/>
        <a:ext cx="7013318" cy="1129270"/>
      </dsp:txXfrm>
    </dsp:sp>
    <dsp:sp modelId="{042B2760-0C63-4152-89F5-EAFC52663255}">
      <dsp:nvSpPr>
        <dsp:cNvPr id="0" name=""/>
        <dsp:cNvSpPr/>
      </dsp:nvSpPr>
      <dsp:spPr>
        <a:xfrm>
          <a:off x="428593" y="3143481"/>
          <a:ext cx="839364" cy="7097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1071549" y="1106"/>
          <a:ext cx="7134798" cy="2139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6488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Mengadakan kegiatan kemasyarakatan yang manfaatnya dirasakan secara langsung oleh masyarakat, khususnya masalah-masalah yang berkaitan dengan agama, sosial, ekonomi rakyat, kesehatan masyarakat, perempuan dan anak-anak serta seni dan budaya.</a:t>
          </a:r>
          <a:endParaRPr lang="id-ID" sz="20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sp:txBody>
      <dsp:txXfrm rot="10800000">
        <a:off x="1606299" y="1106"/>
        <a:ext cx="6600048" cy="2139002"/>
      </dsp:txXfrm>
    </dsp:sp>
    <dsp:sp modelId="{A520718C-7E1B-41B4-ABB3-96493559AA42}">
      <dsp:nvSpPr>
        <dsp:cNvPr id="0" name=""/>
        <dsp:cNvSpPr/>
      </dsp:nvSpPr>
      <dsp:spPr>
        <a:xfrm>
          <a:off x="690430" y="716649"/>
          <a:ext cx="786338" cy="7079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1348345" y="2361118"/>
          <a:ext cx="6867002" cy="7403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6488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Berpartisipasi aktif dalam kondisi kedaruratan/tanggap darurat, bencana alam, dll.</a:t>
          </a:r>
          <a:endParaRPr lang="id-ID" sz="18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tang" pitchFamily="18" charset="-127"/>
            <a:ea typeface="Batang" pitchFamily="18" charset="-127"/>
          </a:endParaRPr>
        </a:p>
      </dsp:txBody>
      <dsp:txXfrm rot="10800000">
        <a:off x="1533440" y="2361118"/>
        <a:ext cx="6681907" cy="740382"/>
      </dsp:txXfrm>
    </dsp:sp>
    <dsp:sp modelId="{1113CEE6-277A-477F-A260-6FF867358BBC}">
      <dsp:nvSpPr>
        <dsp:cNvPr id="0" name=""/>
        <dsp:cNvSpPr/>
      </dsp:nvSpPr>
      <dsp:spPr>
        <a:xfrm>
          <a:off x="753015" y="2434631"/>
          <a:ext cx="754842" cy="59335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1349069" y="3322511"/>
          <a:ext cx="6867002" cy="7403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6488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mengedepankan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kepekaan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sosial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dalam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merespon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kebutuhan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masyarakat</a:t>
          </a:r>
          <a:r>
            <a:rPr lang="en-US" sz="18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endParaRPr lang="id-ID" sz="1800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534164" y="3322511"/>
        <a:ext cx="6681907" cy="740382"/>
      </dsp:txXfrm>
    </dsp:sp>
    <dsp:sp modelId="{042B2760-0C63-4152-89F5-EAFC52663255}">
      <dsp:nvSpPr>
        <dsp:cNvPr id="0" name=""/>
        <dsp:cNvSpPr/>
      </dsp:nvSpPr>
      <dsp:spPr>
        <a:xfrm>
          <a:off x="689754" y="3360940"/>
          <a:ext cx="789136" cy="66352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998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mapping 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klasifikasi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kekuatan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potensial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rangka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menciptakan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memperkuat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998"/>
        <a:ext cx="7013318" cy="1129270"/>
      </dsp:txXfrm>
    </dsp:sp>
    <dsp:sp modelId="{A520718C-7E1B-41B4-ABB3-96493559AA42}">
      <dsp:nvSpPr>
        <dsp:cNvPr id="0" name=""/>
        <dsp:cNvSpPr/>
      </dsp:nvSpPr>
      <dsp:spPr>
        <a:xfrm>
          <a:off x="428593" y="213967"/>
          <a:ext cx="839364" cy="70333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467364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Mendorong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penciptaan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kemandirian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kalangan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1467364"/>
        <a:ext cx="7013318" cy="1129270"/>
      </dsp:txXfrm>
    </dsp:sp>
    <dsp:sp modelId="{1113CEE6-277A-477F-A260-6FF867358BBC}">
      <dsp:nvSpPr>
        <dsp:cNvPr id="0" name=""/>
        <dsp:cNvSpPr/>
      </dsp:nvSpPr>
      <dsp:spPr>
        <a:xfrm>
          <a:off x="500031" y="1643000"/>
          <a:ext cx="839364" cy="7779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933731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Meningkatkan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keberdayaan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ekonomi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rakyat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melalaui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pengembangan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UMKM,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budaya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menabung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pinjaman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lunak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dana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bergulir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pemanfaatan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 CSR,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dst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rPr>
            <a:t>.</a:t>
          </a:r>
          <a:endParaRPr lang="id-ID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2933731"/>
        <a:ext cx="7013318" cy="1129270"/>
      </dsp:txXfrm>
    </dsp:sp>
    <dsp:sp modelId="{042B2760-0C63-4152-89F5-EAFC52663255}">
      <dsp:nvSpPr>
        <dsp:cNvPr id="0" name=""/>
        <dsp:cNvSpPr/>
      </dsp:nvSpPr>
      <dsp:spPr>
        <a:xfrm>
          <a:off x="428593" y="3143481"/>
          <a:ext cx="839364" cy="7097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998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Kajian-kajian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ilmiah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kegiatan-kegiatan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berhubungan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langsung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peningkatan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kualitas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kuantitas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effisiensi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relevansi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pendidikan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998"/>
        <a:ext cx="7013318" cy="1129270"/>
      </dsp:txXfrm>
    </dsp:sp>
    <dsp:sp modelId="{A520718C-7E1B-41B4-ABB3-96493559AA42}">
      <dsp:nvSpPr>
        <dsp:cNvPr id="0" name=""/>
        <dsp:cNvSpPr/>
      </dsp:nvSpPr>
      <dsp:spPr>
        <a:xfrm>
          <a:off x="428593" y="213967"/>
          <a:ext cx="839364" cy="70333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467364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Memacu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penerapan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Ilmu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Pengetahuan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Teknologi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(IPTEK)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mahasiswa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UNS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yang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memerlukan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bantuan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bidang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IPTEK.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1467364"/>
        <a:ext cx="7013318" cy="1129270"/>
      </dsp:txXfrm>
    </dsp:sp>
    <dsp:sp modelId="{1113CEE6-277A-477F-A260-6FF867358BBC}">
      <dsp:nvSpPr>
        <dsp:cNvPr id="0" name=""/>
        <dsp:cNvSpPr/>
      </dsp:nvSpPr>
      <dsp:spPr>
        <a:xfrm>
          <a:off x="500031" y="1643000"/>
          <a:ext cx="839364" cy="7779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933731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bersifat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supporting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actifity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kepada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bentuk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kajian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penelitian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riset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pengembangan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2933731"/>
        <a:ext cx="7013318" cy="1129270"/>
      </dsp:txXfrm>
    </dsp:sp>
    <dsp:sp modelId="{042B2760-0C63-4152-89F5-EAFC52663255}">
      <dsp:nvSpPr>
        <dsp:cNvPr id="0" name=""/>
        <dsp:cNvSpPr/>
      </dsp:nvSpPr>
      <dsp:spPr>
        <a:xfrm>
          <a:off x="428593" y="3143481"/>
          <a:ext cx="839364" cy="7097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831764" y="2573"/>
          <a:ext cx="6566071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57150" rIns="10668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Mengadakan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kerjasama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produktif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lain,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baik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Pemerintah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swasta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/LSM)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internasional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Ikatan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Perguruan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Tinggi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lain. </a:t>
          </a:r>
          <a:endParaRPr lang="id-ID" sz="1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062629" y="2573"/>
        <a:ext cx="6335206" cy="923459"/>
      </dsp:txXfrm>
    </dsp:sp>
    <dsp:sp modelId="{A520718C-7E1B-41B4-ABB3-96493559AA42}">
      <dsp:nvSpPr>
        <dsp:cNvPr id="0" name=""/>
        <dsp:cNvSpPr/>
      </dsp:nvSpPr>
      <dsp:spPr>
        <a:xfrm>
          <a:off x="476460" y="176729"/>
          <a:ext cx="686388" cy="57514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831764" y="1201692"/>
          <a:ext cx="6566071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57150" rIns="10668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Menjalin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komunikasi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intensif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proaktif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produktif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Almamater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stakeholder </a:t>
          </a:r>
          <a:endParaRPr lang="id-ID" sz="1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062629" y="1201692"/>
        <a:ext cx="6335206" cy="923459"/>
      </dsp:txXfrm>
    </dsp:sp>
    <dsp:sp modelId="{1113CEE6-277A-477F-A260-6FF867358BBC}">
      <dsp:nvSpPr>
        <dsp:cNvPr id="0" name=""/>
        <dsp:cNvSpPr/>
      </dsp:nvSpPr>
      <dsp:spPr>
        <a:xfrm>
          <a:off x="534878" y="1345318"/>
          <a:ext cx="686388" cy="6362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831764" y="2400811"/>
          <a:ext cx="6566071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57150" rIns="10668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bersifat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supporting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actifity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bidang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/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elemen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</a:t>
          </a:r>
          <a:endParaRPr lang="id-ID" sz="1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062629" y="2400811"/>
        <a:ext cx="6335206" cy="923459"/>
      </dsp:txXfrm>
    </dsp:sp>
    <dsp:sp modelId="{042B2760-0C63-4152-89F5-EAFC52663255}">
      <dsp:nvSpPr>
        <dsp:cNvPr id="0" name=""/>
        <dsp:cNvSpPr/>
      </dsp:nvSpPr>
      <dsp:spPr>
        <a:xfrm>
          <a:off x="476460" y="2572334"/>
          <a:ext cx="686388" cy="58041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677A3-6160-4660-986B-49DA6A96327E}">
      <dsp:nvSpPr>
        <dsp:cNvPr id="0" name=""/>
        <dsp:cNvSpPr/>
      </dsp:nvSpPr>
      <dsp:spPr>
        <a:xfrm rot="10800000">
          <a:off x="831764" y="3599929"/>
          <a:ext cx="6566071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57150" rIns="10668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Sebagai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corong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menjalankan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fungsi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komunikasi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infornasi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menguasai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data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angka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dikomunikasikan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kepada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masyarakat</a:t>
          </a:r>
          <a:r>
            <a:rPr lang="en-US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062629" y="3599929"/>
        <a:ext cx="6335206" cy="923459"/>
      </dsp:txXfrm>
    </dsp:sp>
    <dsp:sp modelId="{DAD10C70-57AE-4088-B4CC-A1926680A2A7}">
      <dsp:nvSpPr>
        <dsp:cNvPr id="0" name=""/>
        <dsp:cNvSpPr/>
      </dsp:nvSpPr>
      <dsp:spPr>
        <a:xfrm>
          <a:off x="476460" y="3771453"/>
          <a:ext cx="686388" cy="58041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998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Berpartisipasi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aktif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proses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penegakan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khususnya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pemberantasan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Korupsi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Kolusi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Nepotisme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(KKN)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seluruh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jajaran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998"/>
        <a:ext cx="7013318" cy="1129270"/>
      </dsp:txXfrm>
    </dsp:sp>
    <dsp:sp modelId="{A520718C-7E1B-41B4-ABB3-96493559AA42}">
      <dsp:nvSpPr>
        <dsp:cNvPr id="0" name=""/>
        <dsp:cNvSpPr/>
      </dsp:nvSpPr>
      <dsp:spPr>
        <a:xfrm>
          <a:off x="428593" y="213967"/>
          <a:ext cx="839364" cy="70333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467364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Memberikan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bantuan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pembelaan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perlindungan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serta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hak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asasi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sesama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jika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bersangkutan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mengalaminya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1467364"/>
        <a:ext cx="7013318" cy="1129270"/>
      </dsp:txXfrm>
    </dsp:sp>
    <dsp:sp modelId="{1113CEE6-277A-477F-A260-6FF867358BBC}">
      <dsp:nvSpPr>
        <dsp:cNvPr id="0" name=""/>
        <dsp:cNvSpPr/>
      </dsp:nvSpPr>
      <dsp:spPr>
        <a:xfrm>
          <a:off x="500031" y="1643000"/>
          <a:ext cx="839364" cy="7779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933731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Aktif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melakukan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kegiatan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mendukung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clean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geverment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supremasi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hukum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penegakan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kedisiplinan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penyusunan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perundangan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dll</a:t>
          </a:r>
          <a:r>
            <a:rPr lang="en-U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2933731"/>
        <a:ext cx="7013318" cy="1129270"/>
      </dsp:txXfrm>
    </dsp:sp>
    <dsp:sp modelId="{042B2760-0C63-4152-89F5-EAFC52663255}">
      <dsp:nvSpPr>
        <dsp:cNvPr id="0" name=""/>
        <dsp:cNvSpPr/>
      </dsp:nvSpPr>
      <dsp:spPr>
        <a:xfrm>
          <a:off x="428593" y="3143481"/>
          <a:ext cx="839364" cy="7097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4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Mendorong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membantu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peningkatan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individu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berkiprah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sesuai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kemampuan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keahliannya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kancah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regional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maupun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nasional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6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49"/>
        <a:ext cx="7088104" cy="830126"/>
      </dsp:txXfrm>
    </dsp:sp>
    <dsp:sp modelId="{A520718C-7E1B-41B4-ABB3-96493559AA42}">
      <dsp:nvSpPr>
        <dsp:cNvPr id="0" name=""/>
        <dsp:cNvSpPr/>
      </dsp:nvSpPr>
      <dsp:spPr>
        <a:xfrm>
          <a:off x="720786" y="156603"/>
          <a:ext cx="617016" cy="5170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077974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Menciptakan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jaringan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ketenaga-kerjaan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dapat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dimanfaatkan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oleh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Alumni,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khususnya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mereka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600" b="1" i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fresh graduate, </a:t>
          </a:r>
          <a:r>
            <a:rPr lang="en-US" sz="1600" b="1" i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600" b="1" i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i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bekerjasama</a:t>
          </a:r>
          <a:r>
            <a:rPr lang="en-US" sz="1600" b="1" i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i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dengan</a:t>
          </a:r>
          <a:r>
            <a:rPr lang="en-US" sz="1600" b="1" i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CD UNS</a:t>
          </a:r>
          <a:endParaRPr lang="id-ID" sz="16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1077974"/>
        <a:ext cx="7088104" cy="830126"/>
      </dsp:txXfrm>
    </dsp:sp>
    <dsp:sp modelId="{1113CEE6-277A-477F-A260-6FF867358BBC}">
      <dsp:nvSpPr>
        <dsp:cNvPr id="0" name=""/>
        <dsp:cNvSpPr/>
      </dsp:nvSpPr>
      <dsp:spPr>
        <a:xfrm>
          <a:off x="773299" y="1207084"/>
          <a:ext cx="617016" cy="5719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155899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Pembekalan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kesiapan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memasuki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dunia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wisuda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Muda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sebelum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meninggalkan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kampus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endParaRPr lang="id-ID" sz="16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2155899"/>
        <a:ext cx="7088104" cy="830126"/>
      </dsp:txXfrm>
    </dsp:sp>
    <dsp:sp modelId="{042B2760-0C63-4152-89F5-EAFC52663255}">
      <dsp:nvSpPr>
        <dsp:cNvPr id="0" name=""/>
        <dsp:cNvSpPr/>
      </dsp:nvSpPr>
      <dsp:spPr>
        <a:xfrm>
          <a:off x="720786" y="2310087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E394D-0C16-4866-A274-5EF4632C3D9C}">
      <dsp:nvSpPr>
        <dsp:cNvPr id="0" name=""/>
        <dsp:cNvSpPr/>
      </dsp:nvSpPr>
      <dsp:spPr>
        <a:xfrm rot="10800000">
          <a:off x="924182" y="3233824"/>
          <a:ext cx="7295635" cy="83012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063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Pembekalan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penguatan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kewirausahaan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bagi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mahasiswa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16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Muda</a:t>
          </a:r>
          <a:r>
            <a:rPr lang="en-US" sz="16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16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31713" y="3233824"/>
        <a:ext cx="7088104" cy="830126"/>
      </dsp:txXfrm>
    </dsp:sp>
    <dsp:sp modelId="{2C807E00-1F96-4743-8F52-6CC1423621FE}">
      <dsp:nvSpPr>
        <dsp:cNvPr id="0" name=""/>
        <dsp:cNvSpPr/>
      </dsp:nvSpPr>
      <dsp:spPr>
        <a:xfrm>
          <a:off x="720786" y="3388011"/>
          <a:ext cx="617016" cy="52175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B2B7-FD41-470A-8783-DA713EE3B443}">
      <dsp:nvSpPr>
        <dsp:cNvPr id="0" name=""/>
        <dsp:cNvSpPr/>
      </dsp:nvSpPr>
      <dsp:spPr>
        <a:xfrm rot="10800000">
          <a:off x="924182" y="998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Terbinanya komunikasi yang sinergis antar Alumni UNS lintas Fakultas</a:t>
          </a:r>
          <a:endParaRPr lang="id-ID" sz="24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998"/>
        <a:ext cx="7013318" cy="1129270"/>
      </dsp:txXfrm>
    </dsp:sp>
    <dsp:sp modelId="{A520718C-7E1B-41B4-ABB3-96493559AA42}">
      <dsp:nvSpPr>
        <dsp:cNvPr id="0" name=""/>
        <dsp:cNvSpPr/>
      </dsp:nvSpPr>
      <dsp:spPr>
        <a:xfrm>
          <a:off x="428593" y="213967"/>
          <a:ext cx="839364" cy="70333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57E59-A15F-4456-9EBB-FCC816260B7A}">
      <dsp:nvSpPr>
        <dsp:cNvPr id="0" name=""/>
        <dsp:cNvSpPr/>
      </dsp:nvSpPr>
      <dsp:spPr>
        <a:xfrm rot="10800000">
          <a:off x="924182" y="1467364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Mengidentifikasi dan merealisasikan peluang kerjasama dalam berbagai bidang.</a:t>
          </a:r>
          <a:endParaRPr lang="id-ID" sz="24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1467364"/>
        <a:ext cx="7013318" cy="1129270"/>
      </dsp:txXfrm>
    </dsp:sp>
    <dsp:sp modelId="{1113CEE6-277A-477F-A260-6FF867358BBC}">
      <dsp:nvSpPr>
        <dsp:cNvPr id="0" name=""/>
        <dsp:cNvSpPr/>
      </dsp:nvSpPr>
      <dsp:spPr>
        <a:xfrm>
          <a:off x="500031" y="1643000"/>
          <a:ext cx="839364" cy="7779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8C779-4671-496F-B47E-9A38CE05C4D5}">
      <dsp:nvSpPr>
        <dsp:cNvPr id="0" name=""/>
        <dsp:cNvSpPr/>
      </dsp:nvSpPr>
      <dsp:spPr>
        <a:xfrm rot="10800000">
          <a:off x="924182" y="2933731"/>
          <a:ext cx="7295635" cy="11292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977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Menggali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potensi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ekonomi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alumni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memajukan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organisasi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400" b="1" kern="1200" dirty="0" err="1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almamater</a:t>
          </a:r>
          <a:r>
            <a:rPr lang="en-US" sz="2400" b="1" kern="1200" dirty="0" smtClean="0"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id-ID" sz="2400" b="1" kern="1200" dirty="0">
            <a:solidFill>
              <a:schemeClr val="tx2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06499" y="2933731"/>
        <a:ext cx="7013318" cy="1129270"/>
      </dsp:txXfrm>
    </dsp:sp>
    <dsp:sp modelId="{042B2760-0C63-4152-89F5-EAFC52663255}">
      <dsp:nvSpPr>
        <dsp:cNvPr id="0" name=""/>
        <dsp:cNvSpPr/>
      </dsp:nvSpPr>
      <dsp:spPr>
        <a:xfrm>
          <a:off x="428593" y="3143481"/>
          <a:ext cx="839364" cy="7097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#10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#1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4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5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6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7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#8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9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33FF"/>
            </a:gs>
            <a:gs pos="100000">
              <a:srgbClr val="1818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fld id="{1BBD6F09-3352-4D63-AF6E-ABC42A9BE306}" type="datetimeFigureOut">
              <a:rPr lang="id-ID" smtClean="0"/>
              <a:pPr/>
              <a:t>21/11/2015</a:t>
            </a:fld>
            <a:endParaRPr 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endParaRPr 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fld id="{5E91EAE0-A90C-4511-9EBA-93E7F512CA4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4793"/>
            <a:ext cx="7772400" cy="1470025"/>
          </a:xfrm>
        </p:spPr>
        <p:txBody>
          <a:bodyPr/>
          <a:lstStyle/>
          <a:p>
            <a:r>
              <a:rPr lang="en-US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Kapita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 </a:t>
            </a:r>
            <a:r>
              <a:rPr lang="en-US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Selekta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/>
            </a:r>
            <a:b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</a:b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IKA UNS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243390"/>
            <a:ext cx="6400800" cy="685808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21 November 2015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pic>
        <p:nvPicPr>
          <p:cNvPr id="4" name="Picture 3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3571868" y="642918"/>
            <a:ext cx="1785950" cy="14287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HUBUNGAN MASYARAKAT DAN ANTAR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LEMBAGA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343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HUKUM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PEMBINAAN ALUMNI MUDA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KERJASAMA ANTAR ALUMNI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IT DAN MEDIA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KESEKRETARIATAN DAN PERLENGKAPAN ORGANISASI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BIDANG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PENGEMBANGAN PARTISIPASI ALUMNI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ORGANISASI DAN KEANGGOTAAN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PENGABDIAN MASYARAKAT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PEMBERDAYAAN DAN PENGEMBANGAN EKONOMI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PENDIDIKAN, PENELITIAN DAN PENGEMBANGAN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HUKUM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PEMBINAAN ALUMNI </a:t>
            </a: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MUDA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IT DAN MEDIA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KERJASAMA ANTAR ALUMNI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HUBUNGAN MASYARAKAT DAN ANTAR LEMBAGA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KESEKRETARIATAN DAN PERLENGKAPAN ORGANISASI</a:t>
            </a:r>
            <a:endParaRPr lang="id-ID" sz="2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3 MISI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4" name="TextBox 25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2643182"/>
            <a:ext cx="8229600" cy="176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Sinergi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antar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alumni UNS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Sinergi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antara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alumni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dan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almamater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Kontribusi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IKA UNS </a:t>
            </a:r>
            <a:r>
              <a:rPr lang="id-ID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untuk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bangsa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229600" cy="1143000"/>
          </a:xfrm>
        </p:spPr>
        <p:txBody>
          <a:bodyPr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Komisi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 1: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SINERGI ANTAR ALUMNI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000372"/>
            <a:ext cx="8229600" cy="309720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PENGEMBANGAN PARTISIPASI ALUMNI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ORGANISASI DAN KEANGGOTAAN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PEMBINAAN ALUMNI </a:t>
            </a: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MUDA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IT DAN </a:t>
            </a: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MEDIA</a:t>
            </a:r>
            <a:endParaRPr lang="nb-NO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143000"/>
          </a:xfrm>
        </p:spPr>
        <p:txBody>
          <a:bodyPr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Komisi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 2: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SINERGI ANTARA ALUMNI DAN ALMAMATER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214686"/>
            <a:ext cx="8229600" cy="321471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PEMBERDAYAAN DAN PENGEMBANGAN EKONOMI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PENDIDIKAN, PENELITIAN DAN PENGEMBANGAN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KERJASAMA ANTAR </a:t>
            </a: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ALUMNI</a:t>
            </a:r>
            <a:endParaRPr lang="nb-NO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IKA UNS PUSAT</a:t>
            </a:r>
            <a:endParaRPr lang="id-ID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402047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Jl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Ir.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Sutami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No. 36 A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Kentingan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Surakarta</a:t>
            </a:r>
          </a:p>
          <a:p>
            <a:pPr marL="0" indent="0">
              <a:buNone/>
            </a:pP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Telp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/Fax.: (0271) 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646655</a:t>
            </a:r>
          </a:p>
          <a:p>
            <a:pPr marL="0" indent="0">
              <a:buNone/>
            </a:pPr>
            <a:endParaRPr lang="en-US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Website: http://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alumni.uns.ac.id</a:t>
            </a:r>
          </a:p>
          <a:p>
            <a:pPr marL="0" indent="0">
              <a:buNone/>
              <a:tabLst>
                <a:tab pos="1485900" algn="l"/>
              </a:tabLst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http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://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ika.uns.ac.id</a:t>
            </a:r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>
              <a:buNone/>
              <a:tabLst>
                <a:tab pos="1143000" algn="l"/>
              </a:tabLst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email: 	alumni@mail.uns.ac.id</a:t>
            </a:r>
          </a:p>
          <a:p>
            <a:pPr marL="0" indent="0">
              <a:buNone/>
              <a:tabLst>
                <a:tab pos="1143000" algn="l"/>
              </a:tabLst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ikauns@yahoo.com</a:t>
            </a:r>
          </a:p>
          <a:p>
            <a:pPr marL="0" indent="0">
              <a:buNone/>
              <a:tabLst>
                <a:tab pos="1143000" algn="l"/>
              </a:tabLst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ikauns@gmail.com</a:t>
            </a:r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229600" cy="1143000"/>
          </a:xfrm>
        </p:spPr>
        <p:txBody>
          <a:bodyPr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Komisi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 3:</a:t>
            </a:r>
            <a:b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</a:b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KONTRIBUSI IKA UNS UNTUK BANGSA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286124"/>
            <a:ext cx="8229600" cy="157163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PENGABDIAN MASYARAKAT</a:t>
            </a:r>
            <a:endParaRPr lang="id-ID" sz="22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HUKUM</a:t>
            </a:r>
            <a:endParaRPr lang="id-ID" sz="22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BIDANG HUBUNGAN MASYARAKAT DAN ANTAR LEMBAGA</a:t>
            </a:r>
          </a:p>
          <a:p>
            <a:pPr marL="457200" lvl="0" indent="-457200">
              <a:buFont typeface="+mj-lt"/>
              <a:buAutoNum type="arabicPeriod"/>
            </a:pPr>
            <a:endParaRPr lang="en-US" sz="22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en-US" sz="22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None/>
            </a:pPr>
            <a:endParaRPr lang="id-ID" sz="22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PENGURUS HARIAN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2500306"/>
            <a:ext cx="6357982" cy="2811451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nb-NO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UNSUR KETUA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UNSUR SEKRETARIAT</a:t>
            </a:r>
            <a:endParaRPr lang="id-ID" sz="22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</a:rPr>
              <a:t>UNSUR BENDAHARA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00034" y="300037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+mj-cs"/>
              </a:rPr>
              <a:t>TERIMAKASIH</a:t>
            </a:r>
            <a:endParaRPr kumimoji="0" lang="id-ID" sz="4400" b="0" i="0" u="none" strike="noStrike" kern="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RENCANA STRATEGIS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Memperkokoh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kelembagaan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IKA UNS 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Mempercepat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perluasan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pembentukan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IKA UNS Daerah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Memperkuat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jaringan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kemitraan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antar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lembaga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Memfasilitasi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pengembangan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almamater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Mengembangkan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sistem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informasi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dan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komunikasi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Mengembangkan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lembaga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otonom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sebagai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pendukung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kegiatan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alumni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Mengoptimalkan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penggalian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sumber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dana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dari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alumni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dan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sumber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daya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lain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pPr lvl="0"/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Memperluas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akses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pengembangan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karir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dan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profesi</a:t>
            </a:r>
            <a:r>
              <a:rPr lang="es-C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s-CO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alumni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4937"/>
            <a:ext cx="8229600" cy="173988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POKOK-POKOK PIKIRAN PENJABARAN STRUKTUR ORGANISASI DAN </a:t>
            </a:r>
          </a:p>
          <a:p>
            <a:pPr marL="0" indent="0" algn="ctr">
              <a:buNone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PROGRAM KERJA IKA UNS</a:t>
            </a:r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  <a:p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b-NO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PENGEMBANGAN PARTISIPASI ALUMNI</a:t>
            </a:r>
            <a:endParaRPr lang="id-ID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ORGANISASI DAN KEANGGOTAAN</a:t>
            </a:r>
            <a:endParaRPr lang="id-ID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PENGABDIAN MASYARAKAT</a:t>
            </a:r>
            <a:endParaRPr lang="id-ID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PEMBERDAYAAN DAN PENGEMBANGAN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EKONOMI</a:t>
            </a:r>
            <a:endParaRPr lang="id-ID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23933264"/>
              </p:ext>
            </p:extLst>
          </p:nvPr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BIDANG PENDIDIKAN, PENELITIAN DAN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PENGEMBANGAN</a:t>
            </a:r>
            <a:endParaRPr lang="id-ID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92880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755</TotalTime>
  <Words>809</Words>
  <Application>Microsoft Office PowerPoint</Application>
  <PresentationFormat>On-screen Show (4:3)</PresentationFormat>
  <Paragraphs>107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Theme2</vt:lpstr>
      <vt:lpstr>Kapita Selekta IKA UNS</vt:lpstr>
      <vt:lpstr>IKA UNS PUSAT</vt:lpstr>
      <vt:lpstr>RENCANA STRATEGIS</vt:lpstr>
      <vt:lpstr>PowerPoint Presentation</vt:lpstr>
      <vt:lpstr>BIDANG PENGEMBANGAN PARTISIPASI ALUMNI</vt:lpstr>
      <vt:lpstr>BIDANG ORGANISASI DAN KEANGGOTAAN</vt:lpstr>
      <vt:lpstr>BIDANG PENGABDIAN MASYARAKAT</vt:lpstr>
      <vt:lpstr>BIDANG PEMBERDAYAAN DAN PENGEMBANGAN EKONOMI</vt:lpstr>
      <vt:lpstr>BIDANG PENDIDIKAN, PENELITIAN DAN PENGEMBANGAN</vt:lpstr>
      <vt:lpstr>BIDANG HUBUNGAN MASYARAKAT DAN ANTAR LEMBAGA</vt:lpstr>
      <vt:lpstr>BIDANG HUKUM</vt:lpstr>
      <vt:lpstr>BIDANG PEMBINAAN ALUMNI MUDA</vt:lpstr>
      <vt:lpstr>BIDANG KERJASAMA ANTAR ALUMNI</vt:lpstr>
      <vt:lpstr>BIDANG IT DAN MEDIA</vt:lpstr>
      <vt:lpstr>BIDANG KESEKRETARIATAN DAN PERLENGKAPAN ORGANISASI</vt:lpstr>
      <vt:lpstr>BIDANG</vt:lpstr>
      <vt:lpstr>3 MISI</vt:lpstr>
      <vt:lpstr>Komisi 1: SINERGI ANTAR ALUMNI</vt:lpstr>
      <vt:lpstr>Komisi 2: SINERGI ANTARA ALUMNI DAN ALMAMATER</vt:lpstr>
      <vt:lpstr>Komisi 3: KONTRIBUSI IKA UNS UNTUK BANGSA</vt:lpstr>
      <vt:lpstr>PENGURUS HARIAN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kapita selekta IKA UNS</dc:title>
  <dc:creator>S200</dc:creator>
  <cp:lastModifiedBy>HP Pavilion</cp:lastModifiedBy>
  <cp:revision>6</cp:revision>
  <dcterms:created xsi:type="dcterms:W3CDTF">2015-11-20T16:07:40Z</dcterms:created>
  <dcterms:modified xsi:type="dcterms:W3CDTF">2015-11-21T06:50:47Z</dcterms:modified>
</cp:coreProperties>
</file>