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61" r:id="rId3"/>
    <p:sldId id="258" r:id="rId4"/>
    <p:sldId id="257" r:id="rId5"/>
    <p:sldId id="259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</p:showPr>
  <p:clrMru>
    <a:srgbClr val="BAE19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02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2222A-886E-4550-AB21-72D09C142FF8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2A342B8-5045-44DA-9190-2092BE412B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7D650-E470-4590-A459-34EE138D2A40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60D50-4C04-4ED8-959E-51A259225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5BE1E-E054-47F9-80BC-6A51081E163E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FDE9C-A2E0-4100-AD23-6C3F07328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58F6D-01DA-48C7-9279-4951A2A0A81B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AC256-E248-4854-BF86-D0523F809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253E-5168-47E0-99BE-318324F495C0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26F5F-9DAE-45F3-9CD8-61FAA0208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A424A-558E-417E-A8DF-C00F17787A28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13C37-2AAC-47C9-B5A1-FF47D1A20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6FAE8-3470-43DF-9696-1733A6A9428B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7152F-D763-4D07-B66C-A02713B19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20B83-EC96-4B9E-A4EF-0EC43EC573B7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03391-94E3-4A33-ABE0-2BCB8EF5A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BC069-246D-4A39-A009-B6A56FE0B84A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F9D0F-DC68-4516-AC63-024D3D8A6A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7219A-1F37-4271-881A-EBA9C3382686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8BB4-718A-4A39-9782-73F510218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43934-B834-4B30-9F57-8E7C20FB2E49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F48171-8CD9-4834-B9EB-BB9F6FDDD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fld id="{4D1602BE-12AA-4A82-AF44-46A7A4AF4FCF}" type="datetime4">
              <a:rPr lang="en-US"/>
              <a:pPr>
                <a:defRPr/>
              </a:pPr>
              <a:t>November 20,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2400" b="1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B21431A-BC81-4DFC-A0F8-76D41793F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4" r:id="rId9"/>
    <p:sldLayoutId id="2147484011" r:id="rId10"/>
    <p:sldLayoutId id="2147484012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98475" y="5322888"/>
            <a:ext cx="7904163" cy="514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099" name="TextBox 6"/>
          <p:cNvSpPr txBox="1">
            <a:spLocks noChangeArrowheads="1"/>
          </p:cNvSpPr>
          <p:nvPr/>
        </p:nvSpPr>
        <p:spPr bwMode="auto">
          <a:xfrm>
            <a:off x="3368675" y="5322888"/>
            <a:ext cx="35941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800" b="1">
                <a:solidFill>
                  <a:srgbClr val="002060"/>
                </a:solidFill>
                <a:latin typeface="Nirmala UI" pitchFamily="34" charset="0"/>
                <a:cs typeface="Nirmala UI" pitchFamily="34" charset="0"/>
              </a:rPr>
              <a:t>2015 - 2020</a:t>
            </a:r>
          </a:p>
        </p:txBody>
      </p:sp>
      <p:pic>
        <p:nvPicPr>
          <p:cNvPr id="4100" name="Picture 6" descr="http://www.isical.ac.in/images/Alumn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322888"/>
            <a:ext cx="9015413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7"/>
          <p:cNvSpPr txBox="1">
            <a:spLocks noChangeArrowheads="1"/>
          </p:cNvSpPr>
          <p:nvPr/>
        </p:nvSpPr>
        <p:spPr bwMode="auto">
          <a:xfrm>
            <a:off x="963613" y="2450220"/>
            <a:ext cx="693737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  <a:cs typeface="Arial" charset="0"/>
              </a:rPr>
              <a:t>PENGANTAR RAPAT KERJA </a:t>
            </a:r>
          </a:p>
          <a:p>
            <a:pPr algn="ctr" eaLnBrk="1" hangingPunct="1"/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rlin Sans FB Demi" pitchFamily="34" charset="0"/>
                <a:cs typeface="Arial" charset="0"/>
              </a:rPr>
              <a:t>IKA UNS PUSAT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erlin Sans FB Demi" pitchFamily="34" charset="0"/>
              <a:cs typeface="Arial" charset="0"/>
            </a:endParaRPr>
          </a:p>
        </p:txBody>
      </p:sp>
      <p:pic>
        <p:nvPicPr>
          <p:cNvPr id="7" name="Picture 6" descr="LOGO ika uns warna"/>
          <p:cNvPicPr/>
          <p:nvPr/>
        </p:nvPicPr>
        <p:blipFill>
          <a:blip r:embed="rId3" cstate="print"/>
          <a:srcRect l="2667" r="78467" b="10611"/>
          <a:stretch>
            <a:fillRect/>
          </a:stretch>
        </p:blipFill>
        <p:spPr bwMode="auto">
          <a:xfrm>
            <a:off x="6769051" y="342900"/>
            <a:ext cx="1532988" cy="1349375"/>
          </a:xfrm>
          <a:prstGeom prst="rect">
            <a:avLst/>
          </a:prstGeom>
          <a:noFill/>
        </p:spPr>
      </p:pic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1020477" y="4240380"/>
            <a:ext cx="69373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eaLnBrk="1" hangingPunct="1"/>
            <a:r>
              <a:rPr lang="id-ID" sz="2000" b="1" dirty="0" smtClean="0">
                <a:ln/>
                <a:solidFill>
                  <a:schemeClr val="accent3"/>
                </a:solidFill>
                <a:cs typeface="Arial" charset="0"/>
              </a:rPr>
              <a:t>JAKARTA, 21 NOVEMBER 2015</a:t>
            </a:r>
            <a:endParaRPr lang="en-US" sz="2000" b="1" dirty="0">
              <a:ln/>
              <a:solidFill>
                <a:schemeClr val="accent3"/>
              </a:solidFill>
              <a:cs typeface="Arial" charset="0"/>
            </a:endParaRPr>
          </a:p>
        </p:txBody>
      </p:sp>
      <p:pic>
        <p:nvPicPr>
          <p:cNvPr id="10" name="Picture 9" descr="C:\Users\S200\Documents\Bluetooth Folder\UNS Active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8828" y="401357"/>
            <a:ext cx="2143554" cy="1495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" y="333876"/>
            <a:ext cx="7412038" cy="401638"/>
          </a:xfrm>
          <a:prstGeom prst="rect">
            <a:avLst/>
          </a:prstGeom>
          <a:solidFill>
            <a:srgbClr val="92D050"/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1391" y="575094"/>
            <a:ext cx="6745287" cy="69992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4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3 MISI</a:t>
            </a:r>
            <a:endParaRPr lang="en-US" sz="44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125" name="TextBox 25"/>
          <p:cNvSpPr txBox="1">
            <a:spLocks noChangeArrowheads="1"/>
          </p:cNvSpPr>
          <p:nvPr/>
        </p:nvSpPr>
        <p:spPr bwMode="auto">
          <a:xfrm>
            <a:off x="882315" y="2567489"/>
            <a:ext cx="781559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Sinergi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</a:t>
            </a:r>
            <a:r>
              <a:rPr lang="en-US" sz="32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antar</a:t>
            </a: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alumni UNS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Sinergi</a:t>
            </a: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</a:t>
            </a:r>
            <a:r>
              <a:rPr lang="en-US" sz="32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antara</a:t>
            </a: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alumni </a:t>
            </a:r>
            <a:r>
              <a:rPr lang="en-US" sz="32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dan</a:t>
            </a:r>
            <a:r>
              <a:rPr lang="en-US" sz="32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</a:t>
            </a:r>
            <a:r>
              <a:rPr lang="en-US" sz="32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almamater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Kontribusi</a:t>
            </a:r>
            <a:r>
              <a:rPr 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 IKA UNS </a:t>
            </a:r>
            <a:r>
              <a:rPr lang="id-ID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untuk </a:t>
            </a:r>
            <a:r>
              <a:rPr lang="en-US" sz="32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Berlin Sans FB Demi" pitchFamily="34" charset="0"/>
              </a:rPr>
              <a:t>bangsa</a:t>
            </a:r>
            <a:endParaRPr lang="en-US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Berlin Sans FB Demi" pitchFamily="34" charset="0"/>
            </a:endParaRPr>
          </a:p>
        </p:txBody>
      </p:sp>
      <p:pic>
        <p:nvPicPr>
          <p:cNvPr id="6" name="Picture 5" descr="LOGO ika uns warna"/>
          <p:cNvPicPr/>
          <p:nvPr/>
        </p:nvPicPr>
        <p:blipFill>
          <a:blip r:embed="rId2" cstate="print"/>
          <a:srcRect l="2667" r="78467" b="10611"/>
          <a:stretch>
            <a:fillRect/>
          </a:stretch>
        </p:blipFill>
        <p:spPr bwMode="auto">
          <a:xfrm>
            <a:off x="7573836" y="342901"/>
            <a:ext cx="1124076" cy="932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" y="285750"/>
            <a:ext cx="7412038" cy="401638"/>
          </a:xfrm>
          <a:prstGeom prst="rect">
            <a:avLst/>
          </a:prstGeom>
          <a:solidFill>
            <a:srgbClr val="92D050"/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7013" y="503238"/>
            <a:ext cx="6745287" cy="44926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SINERGI ANTAR ALUMNI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67366" y="1507772"/>
            <a:ext cx="6304933" cy="45243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PERCEPATAN PEMBENTUKAN IKA UNS DAERAH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67330" y="1553809"/>
            <a:ext cx="381566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67366" y="2045876"/>
            <a:ext cx="6304933" cy="6461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LEGAL FORMAL PEMBENTUKAN IKA UNS DAERAH DENGAN KEPUTUSAN IKA UNS PUSAT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367330" y="2136632"/>
            <a:ext cx="381566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2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67366" y="2752372"/>
            <a:ext cx="6304933" cy="45243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ORGANISAI IKA UNS: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67330" y="2798409"/>
            <a:ext cx="381566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3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2305" y="3157184"/>
            <a:ext cx="3548353" cy="12128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285750" indent="-28575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Calibri" panose="020F0502020204030204" pitchFamily="34" charset="0"/>
              </a:rPr>
              <a:t>IKA UNS PUSAT</a:t>
            </a:r>
            <a:endParaRPr lang="en-US" dirty="0">
              <a:latin typeface="Calibri" panose="020F0502020204030204" pitchFamily="34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Calibri" panose="020F0502020204030204" pitchFamily="34" charset="0"/>
              </a:rPr>
              <a:t>IKA UNS DAERAH</a:t>
            </a:r>
          </a:p>
          <a:p>
            <a:pPr marL="285750" indent="-28575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Calibri" panose="020F0502020204030204" pitchFamily="34" charset="0"/>
              </a:rPr>
              <a:t>KELUARGA ALUMI FAKULTAS</a:t>
            </a:r>
            <a:endParaRPr lang="en-US" dirty="0">
              <a:latin typeface="Calibri" panose="020F0502020204030204" pitchFamily="34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latin typeface="Calibri" panose="020F0502020204030204" pitchFamily="34" charset="0"/>
              </a:rPr>
              <a:t>KELUARGA ALUMI JURUSAN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67366" y="4370034"/>
            <a:ext cx="6304933" cy="65563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KETENTUAN PEMBENTUKAN IKA UNS DAERAH DIATUR DALAM AD/ART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67330" y="4507134"/>
            <a:ext cx="381566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4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667366" y="5042924"/>
            <a:ext cx="6304933" cy="6032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MEMBANGUN SISTEM BASISDATA ALUMNI DENGAN MEMANFAATKAN TEKNOLOGI INFORMASI / WEB IKA UNS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67330" y="5137849"/>
            <a:ext cx="381566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5</a:t>
            </a:r>
          </a:p>
        </p:txBody>
      </p:sp>
      <p:pic>
        <p:nvPicPr>
          <p:cNvPr id="27" name="Picture 26" descr="LOGO ika uns warna"/>
          <p:cNvPicPr/>
          <p:nvPr/>
        </p:nvPicPr>
        <p:blipFill>
          <a:blip r:embed="rId2" cstate="print"/>
          <a:srcRect l="2667" r="78467" b="10611"/>
          <a:stretch>
            <a:fillRect/>
          </a:stretch>
        </p:blipFill>
        <p:spPr bwMode="auto">
          <a:xfrm>
            <a:off x="7573836" y="342901"/>
            <a:ext cx="1124076" cy="932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" y="285750"/>
            <a:ext cx="7299325" cy="401638"/>
          </a:xfrm>
          <a:prstGeom prst="rect">
            <a:avLst/>
          </a:prstGeom>
          <a:solidFill>
            <a:srgbClr val="92D050"/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7013" y="503238"/>
            <a:ext cx="6745287" cy="44926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PENGEMBANGAN PARTISIPASI ALUMNI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69913" y="1492205"/>
            <a:ext cx="7451725" cy="45243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KEGIATAN IKA DIDUKUNG KONTRIBUTOR DANA ALUMNI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69875" y="1538243"/>
            <a:ext cx="366713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69913" y="2143080"/>
            <a:ext cx="7451725" cy="45243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MERENCANAKAN KEGIATAN YANG MENINGATKAN KEKELUARGAAN ALUMNI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69875" y="2189118"/>
            <a:ext cx="366713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2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69913" y="2844755"/>
            <a:ext cx="7451725" cy="4048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DIADAKAN REUNI AKBAR PADA DIES NATALIS UNS KE 40 (LUSTRUM) TH 2016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69875" y="2890793"/>
            <a:ext cx="366713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3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77850" y="3478168"/>
            <a:ext cx="7451725" cy="4048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MEMFASILITASI KERJASAMA BIDANG KEMITRAAN DAN BISNIS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77813" y="3524205"/>
            <a:ext cx="366712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4</a:t>
            </a:r>
          </a:p>
        </p:txBody>
      </p:sp>
      <p:pic>
        <p:nvPicPr>
          <p:cNvPr id="17" name="Picture 16" descr="LOGO ika uns warna"/>
          <p:cNvPicPr/>
          <p:nvPr/>
        </p:nvPicPr>
        <p:blipFill>
          <a:blip r:embed="rId2" cstate="print"/>
          <a:srcRect l="2667" r="78467" b="10611"/>
          <a:stretch>
            <a:fillRect/>
          </a:stretch>
        </p:blipFill>
        <p:spPr bwMode="auto">
          <a:xfrm>
            <a:off x="7573836" y="342901"/>
            <a:ext cx="1124076" cy="932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11" grpId="0" animBg="1"/>
      <p:bldP spid="12" grpId="0" animBg="1"/>
      <p:bldP spid="14" grpId="0" animBg="1"/>
      <p:bldP spid="15" grpId="0" animBg="1"/>
      <p:bldP spid="13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" y="285750"/>
            <a:ext cx="7543800" cy="401638"/>
          </a:xfrm>
          <a:prstGeom prst="rect">
            <a:avLst/>
          </a:prstGeom>
          <a:solidFill>
            <a:srgbClr val="92D050"/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8425" y="525463"/>
            <a:ext cx="7307263" cy="44926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KONTRIBUSI IKA UNS </a:t>
            </a:r>
            <a:r>
              <a:rPr lang="id-ID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UNTUK </a:t>
            </a:r>
            <a:r>
              <a:rPr lang="en-US" sz="2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BANGSA</a:t>
            </a: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04825" y="1665574"/>
            <a:ext cx="7977188" cy="45243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Aktif dalam tanggap darurat dan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bencana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 alam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04788" y="1711611"/>
            <a:ext cx="366712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04825" y="2437099"/>
            <a:ext cx="7977188" cy="6286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Melakukan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diskusi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di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bidang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hukum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ekonomi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politik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hasilnya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disampaikan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ke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masyarakat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pengambilan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kebijakan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204788" y="2579724"/>
            <a:ext cx="366712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2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04825" y="3384836"/>
            <a:ext cx="7977188" cy="4048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Membentuk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Y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ayasan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IKA UNS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yang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fokus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kegiatan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(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beasiswa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18" name="Oval 17"/>
          <p:cNvSpPr/>
          <p:nvPr/>
        </p:nvSpPr>
        <p:spPr>
          <a:xfrm>
            <a:off x="204788" y="3430874"/>
            <a:ext cx="366712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3</a:t>
            </a:r>
          </a:p>
        </p:txBody>
      </p:sp>
      <p:pic>
        <p:nvPicPr>
          <p:cNvPr id="12" name="Picture 11" descr="LOGO ika uns warna"/>
          <p:cNvPicPr/>
          <p:nvPr/>
        </p:nvPicPr>
        <p:blipFill>
          <a:blip r:embed="rId2" cstate="print"/>
          <a:srcRect l="2667" r="78467" b="10611"/>
          <a:stretch>
            <a:fillRect/>
          </a:stretch>
        </p:blipFill>
        <p:spPr bwMode="auto">
          <a:xfrm>
            <a:off x="7573836" y="283526"/>
            <a:ext cx="1124076" cy="932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" y="285750"/>
            <a:ext cx="7550150" cy="401638"/>
          </a:xfrm>
          <a:prstGeom prst="rect">
            <a:avLst/>
          </a:prstGeom>
          <a:solidFill>
            <a:srgbClr val="92D050"/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7013" y="503238"/>
            <a:ext cx="6745287" cy="44926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200" b="1" dirty="0">
                <a:solidFill>
                  <a:schemeClr val="bg1"/>
                </a:solidFill>
                <a:latin typeface="Calibri" panose="020F0502020204030204" pitchFamily="34" charset="0"/>
              </a:rPr>
              <a:t>BIMBINGAN ALUMNI MUDA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36588" y="1640461"/>
            <a:ext cx="6500812" cy="56941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Pemberian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motivasi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 dan pembekalan pada Alumni Baru setiap kali Wisuda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338138" y="1722122"/>
            <a:ext cx="366712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36588" y="2461772"/>
            <a:ext cx="6500812" cy="5715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Informasi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lapangan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kerja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 bekerjasama dengan CDC UNS (cdc.uns.ac.id)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38138" y="2526285"/>
            <a:ext cx="366712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2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36588" y="3242247"/>
            <a:ext cx="6500812" cy="57308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Membentuk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tim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konsultasi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bidang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study/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bidang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pekerjaan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338138" y="3370835"/>
            <a:ext cx="366712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3</a:t>
            </a:r>
          </a:p>
        </p:txBody>
      </p:sp>
      <p:pic>
        <p:nvPicPr>
          <p:cNvPr id="13" name="Picture 12" descr="LOGO ika uns warna"/>
          <p:cNvPicPr/>
          <p:nvPr/>
        </p:nvPicPr>
        <p:blipFill>
          <a:blip r:embed="rId2" cstate="print"/>
          <a:srcRect l="2667" r="78467" b="10611"/>
          <a:stretch>
            <a:fillRect/>
          </a:stretch>
        </p:blipFill>
        <p:spPr bwMode="auto">
          <a:xfrm>
            <a:off x="7573836" y="283526"/>
            <a:ext cx="1124076" cy="932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" y="285750"/>
            <a:ext cx="7550150" cy="401638"/>
          </a:xfrm>
          <a:prstGeom prst="rect">
            <a:avLst/>
          </a:prstGeom>
          <a:solidFill>
            <a:srgbClr val="92D050"/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7013" y="503238"/>
            <a:ext cx="6745287" cy="44926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PEN</a:t>
            </a:r>
            <a:r>
              <a:rPr lang="id-ID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DIDIKAN, PENELITIAN DAN PENG</a:t>
            </a:r>
            <a:r>
              <a:rPr lang="en-US" sz="22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EMBANGAN</a:t>
            </a: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55934" y="1879465"/>
            <a:ext cx="7759700" cy="45243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70000"/>
              </a:lnSpc>
              <a:defRPr/>
            </a:pP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Bersama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almamater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mengembangkan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penelitian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 pada berbagai bidang keilmuan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257484" y="1925503"/>
            <a:ext cx="366712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1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55934" y="2617653"/>
            <a:ext cx="7759700" cy="7858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Memberikan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masukan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pada almamater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penyempurnaan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kurikulum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Calibri" panose="020F0502020204030204" pitchFamily="34" charset="0"/>
              </a:rPr>
              <a:t>agar bisa selaras dengan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kebutuhan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lapangan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kerja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57484" y="2830378"/>
            <a:ext cx="366712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2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97209" y="3663815"/>
            <a:ext cx="7451725" cy="45243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Memperbanyak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sharing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pengalaman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alibri" panose="020F0502020204030204" pitchFamily="34" charset="0"/>
              </a:rPr>
              <a:t>pengetahuan</a:t>
            </a:r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97171" y="3693978"/>
            <a:ext cx="366713" cy="358775"/>
          </a:xfrm>
          <a:prstGeom prst="ellipse">
            <a:avLst/>
          </a:prstGeom>
          <a:solidFill>
            <a:srgbClr val="008080"/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/>
              <a:t>3</a:t>
            </a:r>
          </a:p>
        </p:txBody>
      </p:sp>
      <p:pic>
        <p:nvPicPr>
          <p:cNvPr id="13" name="Picture 12" descr="LOGO ika uns warna"/>
          <p:cNvPicPr/>
          <p:nvPr/>
        </p:nvPicPr>
        <p:blipFill>
          <a:blip r:embed="rId2" cstate="print"/>
          <a:srcRect l="2667" r="78467" b="10611"/>
          <a:stretch>
            <a:fillRect/>
          </a:stretch>
        </p:blipFill>
        <p:spPr bwMode="auto">
          <a:xfrm>
            <a:off x="7573836" y="301957"/>
            <a:ext cx="1124076" cy="932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4300" y="285750"/>
            <a:ext cx="7550150" cy="401638"/>
          </a:xfrm>
          <a:prstGeom prst="rect">
            <a:avLst/>
          </a:prstGeom>
          <a:solidFill>
            <a:srgbClr val="92D050"/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7013" y="503238"/>
            <a:ext cx="6745287" cy="449262"/>
          </a:xfrm>
          <a:prstGeom prst="rect">
            <a:avLst/>
          </a:prstGeom>
          <a:solidFill>
            <a:schemeClr val="accent3">
              <a:lumMod val="75000"/>
            </a:schemeClr>
          </a:solidFill>
          <a:ln w="28575"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US" sz="2200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41157" y="3031907"/>
            <a:ext cx="5160299" cy="92333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2700">
                  <a:solidFill>
                    <a:schemeClr val="tx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TERIMA KASIH</a:t>
            </a:r>
          </a:p>
        </p:txBody>
      </p:sp>
      <p:pic>
        <p:nvPicPr>
          <p:cNvPr id="6" name="Picture 5" descr="LOGO ika uns warna"/>
          <p:cNvPicPr/>
          <p:nvPr/>
        </p:nvPicPr>
        <p:blipFill>
          <a:blip r:embed="rId2" cstate="print"/>
          <a:srcRect l="2667" r="78467" b="10611"/>
          <a:stretch>
            <a:fillRect/>
          </a:stretch>
        </p:blipFill>
        <p:spPr bwMode="auto">
          <a:xfrm>
            <a:off x="7573836" y="283526"/>
            <a:ext cx="1124076" cy="9321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1004</TotalTime>
  <Words>255</Words>
  <Application>Microsoft Macintosh PowerPoint</Application>
  <PresentationFormat>On-screen Show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Essential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IKA UNS  2015 - 2020</dc:title>
  <dc:creator>Mac</dc:creator>
  <cp:lastModifiedBy>S200</cp:lastModifiedBy>
  <cp:revision>36</cp:revision>
  <cp:lastPrinted>2015-11-19T08:29:56Z</cp:lastPrinted>
  <dcterms:created xsi:type="dcterms:W3CDTF">2015-11-18T10:50:25Z</dcterms:created>
  <dcterms:modified xsi:type="dcterms:W3CDTF">2015-11-21T01:36:25Z</dcterms:modified>
</cp:coreProperties>
</file>